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4391" r:id="rId2"/>
    <p:sldMasterId id="2147484403" r:id="rId3"/>
    <p:sldMasterId id="2147484415" r:id="rId4"/>
    <p:sldMasterId id="2147484427" r:id="rId5"/>
  </p:sldMasterIdLst>
  <p:notesMasterIdLst>
    <p:notesMasterId r:id="rId60"/>
  </p:notesMasterIdLst>
  <p:handoutMasterIdLst>
    <p:handoutMasterId r:id="rId61"/>
  </p:handoutMasterIdLst>
  <p:sldIdLst>
    <p:sldId id="445" r:id="rId6"/>
    <p:sldId id="552" r:id="rId7"/>
    <p:sldId id="545" r:id="rId8"/>
    <p:sldId id="546" r:id="rId9"/>
    <p:sldId id="553" r:id="rId10"/>
    <p:sldId id="554" r:id="rId11"/>
    <p:sldId id="555" r:id="rId12"/>
    <p:sldId id="572" r:id="rId13"/>
    <p:sldId id="556" r:id="rId14"/>
    <p:sldId id="577" r:id="rId15"/>
    <p:sldId id="576" r:id="rId16"/>
    <p:sldId id="575" r:id="rId17"/>
    <p:sldId id="593" r:id="rId18"/>
    <p:sldId id="557" r:id="rId19"/>
    <p:sldId id="570" r:id="rId20"/>
    <p:sldId id="558" r:id="rId21"/>
    <p:sldId id="559" r:id="rId22"/>
    <p:sldId id="560" r:id="rId23"/>
    <p:sldId id="561" r:id="rId24"/>
    <p:sldId id="562" r:id="rId25"/>
    <p:sldId id="563" r:id="rId26"/>
    <p:sldId id="564" r:id="rId27"/>
    <p:sldId id="453" r:id="rId28"/>
    <p:sldId id="515" r:id="rId29"/>
    <p:sldId id="516" r:id="rId30"/>
    <p:sldId id="565" r:id="rId31"/>
    <p:sldId id="567" r:id="rId32"/>
    <p:sldId id="568" r:id="rId33"/>
    <p:sldId id="517" r:id="rId34"/>
    <p:sldId id="518" r:id="rId35"/>
    <p:sldId id="521" r:id="rId36"/>
    <p:sldId id="569" r:id="rId37"/>
    <p:sldId id="594" r:id="rId38"/>
    <p:sldId id="571" r:id="rId39"/>
    <p:sldId id="573" r:id="rId40"/>
    <p:sldId id="578" r:id="rId41"/>
    <p:sldId id="579" r:id="rId42"/>
    <p:sldId id="580" r:id="rId43"/>
    <p:sldId id="581" r:id="rId44"/>
    <p:sldId id="582" r:id="rId45"/>
    <p:sldId id="583" r:id="rId46"/>
    <p:sldId id="584" r:id="rId47"/>
    <p:sldId id="587" r:id="rId48"/>
    <p:sldId id="595" r:id="rId49"/>
    <p:sldId id="596" r:id="rId50"/>
    <p:sldId id="597" r:id="rId51"/>
    <p:sldId id="588" r:id="rId52"/>
    <p:sldId id="589" r:id="rId53"/>
    <p:sldId id="598" r:id="rId54"/>
    <p:sldId id="585" r:id="rId55"/>
    <p:sldId id="586" r:id="rId56"/>
    <p:sldId id="590" r:id="rId57"/>
    <p:sldId id="599" r:id="rId58"/>
    <p:sldId id="443" r:id="rId59"/>
  </p:sldIdLst>
  <p:sldSz cx="9144000" cy="6858000" type="screen4x3"/>
  <p:notesSz cx="6794500" cy="9918700"/>
  <p:defaultTextStyle>
    <a:defPPr>
      <a:defRPr lang="zh-CN"/>
    </a:defPPr>
    <a:lvl1pPr algn="ctr" rtl="0" fontAlgn="base">
      <a:spcBef>
        <a:spcPct val="0"/>
      </a:spcBef>
      <a:spcAft>
        <a:spcPct val="0"/>
      </a:spcAft>
      <a:defRPr kern="1200">
        <a:solidFill>
          <a:schemeClr val="tx1"/>
        </a:solidFill>
        <a:latin typeface="Times New Roman" pitchFamily="18" charset="0"/>
        <a:ea typeface="宋体" charset="-122"/>
        <a:cs typeface="+mn-cs"/>
      </a:defRPr>
    </a:lvl1pPr>
    <a:lvl2pPr marL="457200" algn="ctr" rtl="0" fontAlgn="base">
      <a:spcBef>
        <a:spcPct val="0"/>
      </a:spcBef>
      <a:spcAft>
        <a:spcPct val="0"/>
      </a:spcAft>
      <a:defRPr kern="1200">
        <a:solidFill>
          <a:schemeClr val="tx1"/>
        </a:solidFill>
        <a:latin typeface="Times New Roman" pitchFamily="18" charset="0"/>
        <a:ea typeface="宋体" charset="-122"/>
        <a:cs typeface="+mn-cs"/>
      </a:defRPr>
    </a:lvl2pPr>
    <a:lvl3pPr marL="914400" algn="ctr" rtl="0" fontAlgn="base">
      <a:spcBef>
        <a:spcPct val="0"/>
      </a:spcBef>
      <a:spcAft>
        <a:spcPct val="0"/>
      </a:spcAft>
      <a:defRPr kern="1200">
        <a:solidFill>
          <a:schemeClr val="tx1"/>
        </a:solidFill>
        <a:latin typeface="Times New Roman" pitchFamily="18" charset="0"/>
        <a:ea typeface="宋体" charset="-122"/>
        <a:cs typeface="+mn-cs"/>
      </a:defRPr>
    </a:lvl3pPr>
    <a:lvl4pPr marL="1371600" algn="ctr" rtl="0" fontAlgn="base">
      <a:spcBef>
        <a:spcPct val="0"/>
      </a:spcBef>
      <a:spcAft>
        <a:spcPct val="0"/>
      </a:spcAft>
      <a:defRPr kern="1200">
        <a:solidFill>
          <a:schemeClr val="tx1"/>
        </a:solidFill>
        <a:latin typeface="Times New Roman" pitchFamily="18" charset="0"/>
        <a:ea typeface="宋体" charset="-122"/>
        <a:cs typeface="+mn-cs"/>
      </a:defRPr>
    </a:lvl4pPr>
    <a:lvl5pPr marL="1828800" algn="ctr" rtl="0" fontAlgn="base">
      <a:spcBef>
        <a:spcPct val="0"/>
      </a:spcBef>
      <a:spcAft>
        <a:spcPct val="0"/>
      </a:spcAft>
      <a:defRPr kern="1200">
        <a:solidFill>
          <a:schemeClr val="tx1"/>
        </a:solidFill>
        <a:latin typeface="Times New Roman" pitchFamily="18" charset="0"/>
        <a:ea typeface="宋体" charset="-122"/>
        <a:cs typeface="+mn-cs"/>
      </a:defRPr>
    </a:lvl5pPr>
    <a:lvl6pPr marL="2286000" algn="l" defTabSz="914400" rtl="0" eaLnBrk="1" latinLnBrk="0" hangingPunct="1">
      <a:defRPr kern="1200">
        <a:solidFill>
          <a:schemeClr val="tx1"/>
        </a:solidFill>
        <a:latin typeface="Times New Roman" pitchFamily="18" charset="0"/>
        <a:ea typeface="宋体" charset="-122"/>
        <a:cs typeface="+mn-cs"/>
      </a:defRPr>
    </a:lvl6pPr>
    <a:lvl7pPr marL="2743200" algn="l" defTabSz="914400" rtl="0" eaLnBrk="1" latinLnBrk="0" hangingPunct="1">
      <a:defRPr kern="1200">
        <a:solidFill>
          <a:schemeClr val="tx1"/>
        </a:solidFill>
        <a:latin typeface="Times New Roman" pitchFamily="18" charset="0"/>
        <a:ea typeface="宋体" charset="-122"/>
        <a:cs typeface="+mn-cs"/>
      </a:defRPr>
    </a:lvl7pPr>
    <a:lvl8pPr marL="3200400" algn="l" defTabSz="914400" rtl="0" eaLnBrk="1" latinLnBrk="0" hangingPunct="1">
      <a:defRPr kern="1200">
        <a:solidFill>
          <a:schemeClr val="tx1"/>
        </a:solidFill>
        <a:latin typeface="Times New Roman" pitchFamily="18" charset="0"/>
        <a:ea typeface="宋体" charset="-122"/>
        <a:cs typeface="+mn-cs"/>
      </a:defRPr>
    </a:lvl8pPr>
    <a:lvl9pPr marL="3657600" algn="l" defTabSz="914400" rtl="0" eaLnBrk="1" latinLnBrk="0" hangingPunct="1">
      <a:defRPr kern="1200">
        <a:solidFill>
          <a:schemeClr val="tx1"/>
        </a:solidFill>
        <a:latin typeface="Times New Roman" pitchFamily="18"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3300"/>
    <a:srgbClr val="00FF00"/>
    <a:srgbClr val="92D05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9466" autoAdjust="0"/>
    <p:restoredTop sz="93833" autoAdjust="0"/>
  </p:normalViewPr>
  <p:slideViewPr>
    <p:cSldViewPr>
      <p:cViewPr varScale="1">
        <p:scale>
          <a:sx n="141" d="100"/>
          <a:sy n="141" d="100"/>
        </p:scale>
        <p:origin x="-112" y="-1056"/>
      </p:cViewPr>
      <p:guideLst>
        <p:guide orient="horz" pos="2160"/>
        <p:guide pos="2880"/>
      </p:guideLst>
    </p:cSldViewPr>
  </p:slideViewPr>
  <p:outlineViewPr>
    <p:cViewPr>
      <p:scale>
        <a:sx n="33" d="100"/>
        <a:sy n="33" d="100"/>
      </p:scale>
      <p:origin x="0" y="6528"/>
    </p:cViewPr>
  </p:outlineViewPr>
  <p:notesTextViewPr>
    <p:cViewPr>
      <p:scale>
        <a:sx n="100" d="100"/>
        <a:sy n="100" d="100"/>
      </p:scale>
      <p:origin x="0" y="0"/>
    </p:cViewPr>
  </p:notesTextViewPr>
  <p:sorterViewPr>
    <p:cViewPr>
      <p:scale>
        <a:sx n="75" d="100"/>
        <a:sy n="75" d="100"/>
      </p:scale>
      <p:origin x="0" y="402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63" Type="http://schemas.openxmlformats.org/officeDocument/2006/relationships/presProps" Target="presProps.xml"/><Relationship Id="rId64" Type="http://schemas.openxmlformats.org/officeDocument/2006/relationships/viewProps" Target="viewProps.xml"/><Relationship Id="rId65" Type="http://schemas.openxmlformats.org/officeDocument/2006/relationships/theme" Target="theme/theme1.xml"/><Relationship Id="rId66" Type="http://schemas.openxmlformats.org/officeDocument/2006/relationships/tableStyles" Target="tableStyles.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slide" Target="slides/slide49.xml"/><Relationship Id="rId55" Type="http://schemas.openxmlformats.org/officeDocument/2006/relationships/slide" Target="slides/slide50.xml"/><Relationship Id="rId56" Type="http://schemas.openxmlformats.org/officeDocument/2006/relationships/slide" Target="slides/slide51.xml"/><Relationship Id="rId57" Type="http://schemas.openxmlformats.org/officeDocument/2006/relationships/slide" Target="slides/slide52.xml"/><Relationship Id="rId58" Type="http://schemas.openxmlformats.org/officeDocument/2006/relationships/slide" Target="slides/slide53.xml"/><Relationship Id="rId59" Type="http://schemas.openxmlformats.org/officeDocument/2006/relationships/slide" Target="slides/slide5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60" Type="http://schemas.openxmlformats.org/officeDocument/2006/relationships/notesMaster" Target="notesMasters/notesMaster1.xml"/><Relationship Id="rId61" Type="http://schemas.openxmlformats.org/officeDocument/2006/relationships/handoutMaster" Target="handoutMasters/handoutMaster1.xml"/><Relationship Id="rId62" Type="http://schemas.openxmlformats.org/officeDocument/2006/relationships/printerSettings" Target="printerSettings/printerSettings1.bin"/><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9858"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ea typeface="宋体" pitchFamily="2" charset="-122"/>
              </a:defRPr>
            </a:lvl1pPr>
          </a:lstStyle>
          <a:p>
            <a:pPr>
              <a:defRPr/>
            </a:pPr>
            <a:endParaRPr lang="en-US" altLang="zh-CN"/>
          </a:p>
        </p:txBody>
      </p:sp>
      <p:sp>
        <p:nvSpPr>
          <p:cNvPr id="249859" name="Rectangle 3"/>
          <p:cNvSpPr>
            <a:spLocks noGrp="1" noChangeArrowheads="1"/>
          </p:cNvSpPr>
          <p:nvPr>
            <p:ph type="dt" sz="quarter" idx="1"/>
          </p:nvPr>
        </p:nvSpPr>
        <p:spPr bwMode="auto">
          <a:xfrm>
            <a:off x="384810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宋体" pitchFamily="2" charset="-122"/>
              </a:defRPr>
            </a:lvl1pPr>
          </a:lstStyle>
          <a:p>
            <a:pPr>
              <a:defRPr/>
            </a:pPr>
            <a:endParaRPr lang="en-US" altLang="zh-CN"/>
          </a:p>
        </p:txBody>
      </p:sp>
      <p:sp>
        <p:nvSpPr>
          <p:cNvPr id="249860" name="Rectangle 4"/>
          <p:cNvSpPr>
            <a:spLocks noGrp="1" noChangeArrowheads="1"/>
          </p:cNvSpPr>
          <p:nvPr>
            <p:ph type="ftr" sz="quarter" idx="2"/>
          </p:nvPr>
        </p:nvSpPr>
        <p:spPr bwMode="auto">
          <a:xfrm>
            <a:off x="0" y="9421813"/>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ea typeface="宋体" pitchFamily="2" charset="-122"/>
              </a:defRPr>
            </a:lvl1pPr>
          </a:lstStyle>
          <a:p>
            <a:pPr>
              <a:defRPr/>
            </a:pPr>
            <a:endParaRPr lang="en-US" altLang="zh-CN"/>
          </a:p>
        </p:txBody>
      </p:sp>
      <p:sp>
        <p:nvSpPr>
          <p:cNvPr id="249861" name="Rectangle 5"/>
          <p:cNvSpPr>
            <a:spLocks noGrp="1" noChangeArrowheads="1"/>
          </p:cNvSpPr>
          <p:nvPr>
            <p:ph type="sldNum" sz="quarter" idx="3"/>
          </p:nvPr>
        </p:nvSpPr>
        <p:spPr bwMode="auto">
          <a:xfrm>
            <a:off x="3848100" y="9421813"/>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ea typeface="宋体" pitchFamily="2" charset="-122"/>
              </a:defRPr>
            </a:lvl1pPr>
          </a:lstStyle>
          <a:p>
            <a:pPr>
              <a:defRPr/>
            </a:pPr>
            <a:fld id="{F530135D-7735-4E20-9324-9D6B57015C9A}" type="slidenum">
              <a:rPr lang="en-US" altLang="zh-CN"/>
              <a:pPr>
                <a:defRPr/>
              </a:pPr>
              <a:t>‹#›</a:t>
            </a:fld>
            <a:endParaRPr lang="en-US" altLang="zh-CN"/>
          </a:p>
        </p:txBody>
      </p:sp>
    </p:spTree>
    <p:extLst>
      <p:ext uri="{BB962C8B-B14F-4D97-AF65-F5344CB8AC3E}">
        <p14:creationId xmlns:p14="http://schemas.microsoft.com/office/powerpoint/2010/main" val="553371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43225" cy="495300"/>
          </a:xfrm>
          <a:prstGeom prst="rect">
            <a:avLst/>
          </a:prstGeom>
          <a:noFill/>
          <a:ln w="9525">
            <a:noFill/>
            <a:miter lim="800000"/>
            <a:headEnd/>
            <a:tailEnd/>
          </a:ln>
          <a:effectLst/>
        </p:spPr>
        <p:txBody>
          <a:bodyPr vert="horz" wrap="square" lIns="95472" tIns="47736" rIns="95472" bIns="47736" numCol="1" anchor="t" anchorCtr="0" compatLnSpc="1">
            <a:prstTxWarp prst="textNoShape">
              <a:avLst/>
            </a:prstTxWarp>
          </a:bodyPr>
          <a:lstStyle>
            <a:lvl1pPr algn="l" defTabSz="954088">
              <a:defRPr sz="1300">
                <a:latin typeface="Arial" charset="0"/>
                <a:ea typeface="宋体" pitchFamily="2" charset="-122"/>
              </a:defRPr>
            </a:lvl1pPr>
          </a:lstStyle>
          <a:p>
            <a:pPr>
              <a:defRPr/>
            </a:pPr>
            <a:endParaRPr lang="en-US" altLang="zh-CN"/>
          </a:p>
        </p:txBody>
      </p:sp>
      <p:sp>
        <p:nvSpPr>
          <p:cNvPr id="12291" name="Rectangle 3"/>
          <p:cNvSpPr>
            <a:spLocks noGrp="1" noChangeArrowheads="1"/>
          </p:cNvSpPr>
          <p:nvPr>
            <p:ph type="dt" idx="1"/>
          </p:nvPr>
        </p:nvSpPr>
        <p:spPr bwMode="auto">
          <a:xfrm>
            <a:off x="3849688" y="0"/>
            <a:ext cx="2943225" cy="495300"/>
          </a:xfrm>
          <a:prstGeom prst="rect">
            <a:avLst/>
          </a:prstGeom>
          <a:noFill/>
          <a:ln w="9525">
            <a:noFill/>
            <a:miter lim="800000"/>
            <a:headEnd/>
            <a:tailEnd/>
          </a:ln>
          <a:effectLst/>
        </p:spPr>
        <p:txBody>
          <a:bodyPr vert="horz" wrap="square" lIns="95472" tIns="47736" rIns="95472" bIns="47736" numCol="1" anchor="t" anchorCtr="0" compatLnSpc="1">
            <a:prstTxWarp prst="textNoShape">
              <a:avLst/>
            </a:prstTxWarp>
          </a:bodyPr>
          <a:lstStyle>
            <a:lvl1pPr algn="r" defTabSz="954088">
              <a:defRPr sz="1300">
                <a:latin typeface="Arial" charset="0"/>
                <a:ea typeface="宋体" pitchFamily="2" charset="-122"/>
              </a:defRPr>
            </a:lvl1pPr>
          </a:lstStyle>
          <a:p>
            <a:pPr>
              <a:defRPr/>
            </a:pPr>
            <a:endParaRPr lang="en-US" altLang="zh-CN"/>
          </a:p>
        </p:txBody>
      </p:sp>
      <p:sp>
        <p:nvSpPr>
          <p:cNvPr id="77828" name="Rectangle 4"/>
          <p:cNvSpPr>
            <a:spLocks noGrp="1" noRot="1" noChangeAspect="1" noChangeArrowheads="1" noTextEdit="1"/>
          </p:cNvSpPr>
          <p:nvPr>
            <p:ph type="sldImg" idx="2"/>
          </p:nvPr>
        </p:nvSpPr>
        <p:spPr bwMode="auto">
          <a:xfrm>
            <a:off x="917575" y="744538"/>
            <a:ext cx="4959350" cy="3719512"/>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679450" y="4711700"/>
            <a:ext cx="5435600" cy="4462463"/>
          </a:xfrm>
          <a:prstGeom prst="rect">
            <a:avLst/>
          </a:prstGeom>
          <a:noFill/>
          <a:ln w="9525">
            <a:noFill/>
            <a:miter lim="800000"/>
            <a:headEnd/>
            <a:tailEnd/>
          </a:ln>
          <a:effectLst/>
        </p:spPr>
        <p:txBody>
          <a:bodyPr vert="horz" wrap="square" lIns="95472" tIns="47736" rIns="95472" bIns="47736"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12294" name="Rectangle 6"/>
          <p:cNvSpPr>
            <a:spLocks noGrp="1" noChangeArrowheads="1"/>
          </p:cNvSpPr>
          <p:nvPr>
            <p:ph type="ftr" sz="quarter" idx="4"/>
          </p:nvPr>
        </p:nvSpPr>
        <p:spPr bwMode="auto">
          <a:xfrm>
            <a:off x="0" y="9421813"/>
            <a:ext cx="2943225" cy="495300"/>
          </a:xfrm>
          <a:prstGeom prst="rect">
            <a:avLst/>
          </a:prstGeom>
          <a:noFill/>
          <a:ln w="9525">
            <a:noFill/>
            <a:miter lim="800000"/>
            <a:headEnd/>
            <a:tailEnd/>
          </a:ln>
          <a:effectLst/>
        </p:spPr>
        <p:txBody>
          <a:bodyPr vert="horz" wrap="square" lIns="95472" tIns="47736" rIns="95472" bIns="47736" numCol="1" anchor="b" anchorCtr="0" compatLnSpc="1">
            <a:prstTxWarp prst="textNoShape">
              <a:avLst/>
            </a:prstTxWarp>
          </a:bodyPr>
          <a:lstStyle>
            <a:lvl1pPr algn="l" defTabSz="954088">
              <a:defRPr sz="1300">
                <a:latin typeface="Arial" charset="0"/>
                <a:ea typeface="宋体" pitchFamily="2" charset="-122"/>
              </a:defRPr>
            </a:lvl1pPr>
          </a:lstStyle>
          <a:p>
            <a:pPr>
              <a:defRPr/>
            </a:pPr>
            <a:endParaRPr lang="en-US" altLang="zh-CN"/>
          </a:p>
        </p:txBody>
      </p:sp>
      <p:sp>
        <p:nvSpPr>
          <p:cNvPr id="12295" name="Rectangle 7"/>
          <p:cNvSpPr>
            <a:spLocks noGrp="1" noChangeArrowheads="1"/>
          </p:cNvSpPr>
          <p:nvPr>
            <p:ph type="sldNum" sz="quarter" idx="5"/>
          </p:nvPr>
        </p:nvSpPr>
        <p:spPr bwMode="auto">
          <a:xfrm>
            <a:off x="3849688" y="9421813"/>
            <a:ext cx="2943225" cy="495300"/>
          </a:xfrm>
          <a:prstGeom prst="rect">
            <a:avLst/>
          </a:prstGeom>
          <a:noFill/>
          <a:ln w="9525">
            <a:noFill/>
            <a:miter lim="800000"/>
            <a:headEnd/>
            <a:tailEnd/>
          </a:ln>
          <a:effectLst/>
        </p:spPr>
        <p:txBody>
          <a:bodyPr vert="horz" wrap="square" lIns="95472" tIns="47736" rIns="95472" bIns="47736" numCol="1" anchor="b" anchorCtr="0" compatLnSpc="1">
            <a:prstTxWarp prst="textNoShape">
              <a:avLst/>
            </a:prstTxWarp>
          </a:bodyPr>
          <a:lstStyle>
            <a:lvl1pPr algn="r" defTabSz="954088">
              <a:defRPr sz="1300">
                <a:latin typeface="Arial" charset="0"/>
                <a:ea typeface="宋体" pitchFamily="2" charset="-122"/>
              </a:defRPr>
            </a:lvl1pPr>
          </a:lstStyle>
          <a:p>
            <a:pPr>
              <a:defRPr/>
            </a:pPr>
            <a:fld id="{1C4533F9-719D-48A9-A884-1041B131AE91}" type="slidenum">
              <a:rPr lang="en-US" altLang="zh-CN"/>
              <a:pPr>
                <a:defRPr/>
              </a:pPr>
              <a:t>‹#›</a:t>
            </a:fld>
            <a:endParaRPr lang="en-US" altLang="zh-CN"/>
          </a:p>
        </p:txBody>
      </p:sp>
    </p:spTree>
    <p:extLst>
      <p:ext uri="{BB962C8B-B14F-4D97-AF65-F5344CB8AC3E}">
        <p14:creationId xmlns:p14="http://schemas.microsoft.com/office/powerpoint/2010/main" val="40699276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3" name="Line 5"/>
          <p:cNvSpPr>
            <a:spLocks noChangeShapeType="1"/>
          </p:cNvSpPr>
          <p:nvPr/>
        </p:nvSpPr>
        <p:spPr bwMode="auto">
          <a:xfrm>
            <a:off x="1371600" y="6324600"/>
            <a:ext cx="6445250" cy="0"/>
          </a:xfrm>
          <a:prstGeom prst="line">
            <a:avLst/>
          </a:prstGeom>
          <a:noFill/>
          <a:ln w="12700">
            <a:solidFill>
              <a:schemeClr val="bg1"/>
            </a:solidFill>
            <a:round/>
            <a:headEnd/>
            <a:tailEnd/>
          </a:ln>
          <a:effectLst/>
        </p:spPr>
        <p:txBody>
          <a:bodyPr/>
          <a:lstStyle/>
          <a:p>
            <a:pPr>
              <a:defRPr/>
            </a:pPr>
            <a:endParaRPr lang="zh-CN" altLang="en-US">
              <a:ea typeface="宋体" pitchFamily="2" charset="-122"/>
            </a:endParaRPr>
          </a:p>
        </p:txBody>
      </p:sp>
      <p:sp>
        <p:nvSpPr>
          <p:cNvPr id="8194" name="Rectangle 2"/>
          <p:cNvSpPr>
            <a:spLocks noGrp="1" noChangeArrowheads="1"/>
          </p:cNvSpPr>
          <p:nvPr>
            <p:ph type="ctrTitle"/>
          </p:nvPr>
        </p:nvSpPr>
        <p:spPr>
          <a:xfrm>
            <a:off x="685800" y="990600"/>
            <a:ext cx="7772400" cy="1470025"/>
          </a:xfrm>
        </p:spPr>
        <p:txBody>
          <a:bodyPr/>
          <a:lstStyle>
            <a:lvl1pPr algn="ctr">
              <a:defRPr sz="4800">
                <a:effectLst>
                  <a:outerShdw blurRad="38100" dist="38100" dir="2700000" algn="tl">
                    <a:srgbClr val="C0C0C0"/>
                  </a:outerShdw>
                </a:effectLst>
              </a:defRPr>
            </a:lvl1pPr>
          </a:lstStyle>
          <a:p>
            <a:r>
              <a:rPr lang="zh-CN" altLang="en-US"/>
              <a:t>单击此处编辑母版标题样式</a:t>
            </a:r>
          </a:p>
        </p:txBody>
      </p:sp>
    </p:spTree>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5"/>
          <p:cNvSpPr>
            <a:spLocks noGrp="1" noChangeArrowheads="1"/>
          </p:cNvSpPr>
          <p:nvPr>
            <p:ph type="sldNum" sz="quarter" idx="10"/>
          </p:nvPr>
        </p:nvSpPr>
        <p:spPr/>
        <p:txBody>
          <a:bodyPr/>
          <a:lstStyle>
            <a:lvl1pPr>
              <a:defRPr/>
            </a:lvl1pPr>
          </a:lstStyle>
          <a:p>
            <a:pPr>
              <a:defRPr/>
            </a:pPr>
            <a:fld id="{DCC5C4A1-0964-4ACB-AE05-57B8E5BECD45}" type="slidenum">
              <a:rPr lang="en-US" altLang="zh-CN"/>
              <a:pPr>
                <a:defRPr/>
              </a:pPr>
              <a:t>‹#›</a:t>
            </a:fld>
            <a:endParaRPr lang="en-US" altLang="zh-CN"/>
          </a:p>
        </p:txBody>
      </p:sp>
    </p:spTree>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76200"/>
            <a:ext cx="2057400" cy="65532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76200"/>
            <a:ext cx="6019800" cy="65532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5"/>
          <p:cNvSpPr>
            <a:spLocks noGrp="1" noChangeArrowheads="1"/>
          </p:cNvSpPr>
          <p:nvPr>
            <p:ph type="sldNum" sz="quarter" idx="10"/>
          </p:nvPr>
        </p:nvSpPr>
        <p:spPr/>
        <p:txBody>
          <a:bodyPr/>
          <a:lstStyle>
            <a:lvl1pPr>
              <a:defRPr/>
            </a:lvl1pPr>
          </a:lstStyle>
          <a:p>
            <a:pPr>
              <a:defRPr/>
            </a:pPr>
            <a:fld id="{A542980F-2101-44F9-91E4-5EB5CB1EA77F}" type="slidenum">
              <a:rPr lang="en-US" altLang="zh-CN"/>
              <a:pPr>
                <a:defRPr/>
              </a:pPr>
              <a:t>‹#›</a:t>
            </a:fld>
            <a:endParaRPr lang="en-US" altLang="zh-CN"/>
          </a:p>
        </p:txBody>
      </p:sp>
    </p:spTree>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3" name="Line 5"/>
          <p:cNvSpPr>
            <a:spLocks noChangeShapeType="1"/>
          </p:cNvSpPr>
          <p:nvPr/>
        </p:nvSpPr>
        <p:spPr bwMode="auto">
          <a:xfrm>
            <a:off x="1371600" y="6324600"/>
            <a:ext cx="6445250" cy="0"/>
          </a:xfrm>
          <a:prstGeom prst="line">
            <a:avLst/>
          </a:prstGeom>
          <a:noFill/>
          <a:ln w="12700">
            <a:solidFill>
              <a:schemeClr val="bg1"/>
            </a:solidFill>
            <a:round/>
            <a:headEnd/>
            <a:tailEnd/>
          </a:ln>
          <a:effectLst/>
        </p:spPr>
        <p:txBody>
          <a:bodyPr/>
          <a:lstStyle/>
          <a:p>
            <a:pPr>
              <a:defRPr/>
            </a:pPr>
            <a:endParaRPr lang="zh-CN" altLang="en-US">
              <a:solidFill>
                <a:srgbClr val="000000"/>
              </a:solidFill>
              <a:ea typeface="宋体" pitchFamily="2" charset="-122"/>
            </a:endParaRPr>
          </a:p>
        </p:txBody>
      </p:sp>
      <p:sp>
        <p:nvSpPr>
          <p:cNvPr id="8194" name="Rectangle 2"/>
          <p:cNvSpPr>
            <a:spLocks noGrp="1" noChangeArrowheads="1"/>
          </p:cNvSpPr>
          <p:nvPr>
            <p:ph type="ctrTitle"/>
          </p:nvPr>
        </p:nvSpPr>
        <p:spPr>
          <a:xfrm>
            <a:off x="685800" y="990600"/>
            <a:ext cx="7772400" cy="1470025"/>
          </a:xfrm>
        </p:spPr>
        <p:txBody>
          <a:bodyPr/>
          <a:lstStyle>
            <a:lvl1pPr algn="ctr">
              <a:defRPr sz="4800">
                <a:effectLst>
                  <a:outerShdw blurRad="38100" dist="38100" dir="2700000" algn="tl">
                    <a:srgbClr val="C0C0C0"/>
                  </a:outerShdw>
                </a:effectLst>
              </a:defRPr>
            </a:lvl1pPr>
          </a:lstStyle>
          <a:p>
            <a:r>
              <a:rPr lang="zh-CN" altLang="en-US"/>
              <a:t>单击此处编辑母版标题样式</a:t>
            </a:r>
          </a:p>
        </p:txBody>
      </p:sp>
    </p:spTree>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5"/>
          <p:cNvSpPr>
            <a:spLocks noGrp="1" noChangeArrowheads="1"/>
          </p:cNvSpPr>
          <p:nvPr>
            <p:ph type="sldNum" sz="quarter" idx="10"/>
          </p:nvPr>
        </p:nvSpPr>
        <p:spPr/>
        <p:txBody>
          <a:bodyPr/>
          <a:lstStyle>
            <a:lvl1pPr>
              <a:defRPr/>
            </a:lvl1pPr>
          </a:lstStyle>
          <a:p>
            <a:pPr>
              <a:defRPr/>
            </a:pPr>
            <a:fld id="{C75A0062-C54B-461E-912D-BD481A8501E8}" type="slidenum">
              <a:rPr lang="en-US" altLang="zh-CN">
                <a:solidFill>
                  <a:srgbClr val="000000"/>
                </a:solidFill>
              </a:rPr>
              <a:pPr>
                <a:defRPr/>
              </a:pPr>
              <a:t>‹#›</a:t>
            </a:fld>
            <a:endParaRPr lang="en-US" altLang="zh-CN" dirty="0">
              <a:solidFill>
                <a:srgbClr val="000000"/>
              </a:solidFill>
            </a:endParaRPr>
          </a:p>
        </p:txBody>
      </p:sp>
    </p:spTree>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25"/>
          <p:cNvSpPr>
            <a:spLocks noGrp="1" noChangeArrowheads="1"/>
          </p:cNvSpPr>
          <p:nvPr>
            <p:ph type="sldNum" sz="quarter" idx="10"/>
          </p:nvPr>
        </p:nvSpPr>
        <p:spPr/>
        <p:txBody>
          <a:bodyPr/>
          <a:lstStyle>
            <a:lvl1pPr>
              <a:defRPr/>
            </a:lvl1pPr>
          </a:lstStyle>
          <a:p>
            <a:pPr>
              <a:defRPr/>
            </a:pPr>
            <a:fld id="{BF68F338-261C-4AA9-9793-C066F53B7754}" type="slidenum">
              <a:rPr lang="en-US" altLang="zh-CN">
                <a:solidFill>
                  <a:srgbClr val="000000"/>
                </a:solidFill>
              </a:rPr>
              <a:pPr>
                <a:defRPr/>
              </a:pPr>
              <a:t>‹#›</a:t>
            </a:fld>
            <a:endParaRPr lang="en-US" altLang="zh-CN">
              <a:solidFill>
                <a:srgbClr val="000000"/>
              </a:solidFill>
            </a:endParaRPr>
          </a:p>
        </p:txBody>
      </p:sp>
    </p:spTree>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838200"/>
            <a:ext cx="4038600" cy="579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838200"/>
            <a:ext cx="4038600" cy="579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25"/>
          <p:cNvSpPr>
            <a:spLocks noGrp="1" noChangeArrowheads="1"/>
          </p:cNvSpPr>
          <p:nvPr>
            <p:ph type="sldNum" sz="quarter" idx="10"/>
          </p:nvPr>
        </p:nvSpPr>
        <p:spPr/>
        <p:txBody>
          <a:bodyPr/>
          <a:lstStyle>
            <a:lvl1pPr>
              <a:defRPr/>
            </a:lvl1pPr>
          </a:lstStyle>
          <a:p>
            <a:pPr>
              <a:defRPr/>
            </a:pPr>
            <a:fld id="{4E7FC23E-0855-4715-9DD0-1906CE085991}" type="slidenum">
              <a:rPr lang="en-US" altLang="zh-CN">
                <a:solidFill>
                  <a:srgbClr val="000000"/>
                </a:solidFill>
              </a:rPr>
              <a:pPr>
                <a:defRPr/>
              </a:pPr>
              <a:t>‹#›</a:t>
            </a:fld>
            <a:endParaRPr lang="en-US" altLang="zh-CN">
              <a:solidFill>
                <a:srgbClr val="000000"/>
              </a:solidFill>
            </a:endParaRPr>
          </a:p>
        </p:txBody>
      </p:sp>
    </p:spTree>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25"/>
          <p:cNvSpPr>
            <a:spLocks noGrp="1" noChangeArrowheads="1"/>
          </p:cNvSpPr>
          <p:nvPr>
            <p:ph type="sldNum" sz="quarter" idx="10"/>
          </p:nvPr>
        </p:nvSpPr>
        <p:spPr/>
        <p:txBody>
          <a:bodyPr/>
          <a:lstStyle>
            <a:lvl1pPr>
              <a:defRPr/>
            </a:lvl1pPr>
          </a:lstStyle>
          <a:p>
            <a:pPr>
              <a:defRPr/>
            </a:pPr>
            <a:fld id="{BFD0839E-F740-47AB-B214-D6506C9C9CBA}" type="slidenum">
              <a:rPr lang="en-US" altLang="zh-CN">
                <a:solidFill>
                  <a:srgbClr val="000000"/>
                </a:solidFill>
              </a:rPr>
              <a:pPr>
                <a:defRPr/>
              </a:pPr>
              <a:t>‹#›</a:t>
            </a:fld>
            <a:endParaRPr lang="en-US" altLang="zh-CN">
              <a:solidFill>
                <a:srgbClr val="000000"/>
              </a:solidFill>
            </a:endParaRPr>
          </a:p>
        </p:txBody>
      </p:sp>
    </p:spTree>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25"/>
          <p:cNvSpPr>
            <a:spLocks noGrp="1" noChangeArrowheads="1"/>
          </p:cNvSpPr>
          <p:nvPr>
            <p:ph type="sldNum" sz="quarter" idx="10"/>
          </p:nvPr>
        </p:nvSpPr>
        <p:spPr/>
        <p:txBody>
          <a:bodyPr/>
          <a:lstStyle>
            <a:lvl1pPr>
              <a:defRPr/>
            </a:lvl1pPr>
          </a:lstStyle>
          <a:p>
            <a:pPr>
              <a:defRPr/>
            </a:pPr>
            <a:fld id="{462B071C-4C0C-4D83-8795-DB16D433F4C1}" type="slidenum">
              <a:rPr lang="en-US" altLang="zh-CN">
                <a:solidFill>
                  <a:srgbClr val="000000"/>
                </a:solidFill>
              </a:rPr>
              <a:pPr>
                <a:defRPr/>
              </a:pPr>
              <a:t>‹#›</a:t>
            </a:fld>
            <a:endParaRPr lang="en-US" altLang="zh-CN">
              <a:solidFill>
                <a:srgbClr val="000000"/>
              </a:solidFill>
            </a:endParaRPr>
          </a:p>
        </p:txBody>
      </p:sp>
    </p:spTree>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25"/>
          <p:cNvSpPr>
            <a:spLocks noGrp="1" noChangeArrowheads="1"/>
          </p:cNvSpPr>
          <p:nvPr>
            <p:ph type="sldNum" sz="quarter" idx="10"/>
          </p:nvPr>
        </p:nvSpPr>
        <p:spPr/>
        <p:txBody>
          <a:bodyPr/>
          <a:lstStyle>
            <a:lvl1pPr>
              <a:defRPr/>
            </a:lvl1pPr>
          </a:lstStyle>
          <a:p>
            <a:pPr>
              <a:defRPr/>
            </a:pPr>
            <a:fld id="{FF30C84E-9302-4618-81D5-14583D78D469}" type="slidenum">
              <a:rPr lang="en-US" altLang="zh-CN">
                <a:solidFill>
                  <a:srgbClr val="000000"/>
                </a:solidFill>
              </a:rPr>
              <a:pPr>
                <a:defRPr/>
              </a:pPr>
              <a:t>‹#›</a:t>
            </a:fld>
            <a:endParaRPr lang="en-US" altLang="zh-CN">
              <a:solidFill>
                <a:srgbClr val="000000"/>
              </a:solidFill>
            </a:endParaRPr>
          </a:p>
        </p:txBody>
      </p:sp>
    </p:spTree>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25"/>
          <p:cNvSpPr>
            <a:spLocks noGrp="1" noChangeArrowheads="1"/>
          </p:cNvSpPr>
          <p:nvPr>
            <p:ph type="sldNum" sz="quarter" idx="10"/>
          </p:nvPr>
        </p:nvSpPr>
        <p:spPr/>
        <p:txBody>
          <a:bodyPr/>
          <a:lstStyle>
            <a:lvl1pPr>
              <a:defRPr/>
            </a:lvl1pPr>
          </a:lstStyle>
          <a:p>
            <a:pPr>
              <a:defRPr/>
            </a:pPr>
            <a:fld id="{E61D8BDF-DF20-427B-A70A-D6D6A47D4914}" type="slidenum">
              <a:rPr lang="en-US" altLang="zh-CN">
                <a:solidFill>
                  <a:srgbClr val="000000"/>
                </a:solidFill>
              </a:rPr>
              <a:pPr>
                <a:defRPr/>
              </a:pPr>
              <a:t>‹#›</a:t>
            </a:fld>
            <a:endParaRPr lang="en-US" altLang="zh-CN">
              <a:solidFill>
                <a:srgbClr val="000000"/>
              </a:solidFill>
            </a:endParaRPr>
          </a:p>
        </p:txBody>
      </p:sp>
    </p:spTree>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5"/>
          <p:cNvSpPr>
            <a:spLocks noGrp="1" noChangeArrowheads="1"/>
          </p:cNvSpPr>
          <p:nvPr>
            <p:ph type="sldNum" sz="quarter" idx="10"/>
          </p:nvPr>
        </p:nvSpPr>
        <p:spPr/>
        <p:txBody>
          <a:bodyPr/>
          <a:lstStyle>
            <a:lvl1pPr>
              <a:defRPr/>
            </a:lvl1pPr>
          </a:lstStyle>
          <a:p>
            <a:pPr>
              <a:defRPr/>
            </a:pPr>
            <a:fld id="{7DD8D7A1-A525-46EA-9151-CC70380A76E0}" type="slidenum">
              <a:rPr lang="en-US" altLang="zh-CN"/>
              <a:pPr>
                <a:defRPr/>
              </a:pPr>
              <a:t>‹#›</a:t>
            </a:fld>
            <a:r>
              <a:rPr lang="en-US" altLang="zh-CN" dirty="0"/>
              <a:t>/48</a:t>
            </a:r>
          </a:p>
        </p:txBody>
      </p:sp>
    </p:spTree>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25"/>
          <p:cNvSpPr>
            <a:spLocks noGrp="1" noChangeArrowheads="1"/>
          </p:cNvSpPr>
          <p:nvPr>
            <p:ph type="sldNum" sz="quarter" idx="10"/>
          </p:nvPr>
        </p:nvSpPr>
        <p:spPr/>
        <p:txBody>
          <a:bodyPr/>
          <a:lstStyle>
            <a:lvl1pPr>
              <a:defRPr/>
            </a:lvl1pPr>
          </a:lstStyle>
          <a:p>
            <a:pPr>
              <a:defRPr/>
            </a:pPr>
            <a:fld id="{51C155A0-3352-4827-B32C-E503D98232E8}" type="slidenum">
              <a:rPr lang="en-US" altLang="zh-CN">
                <a:solidFill>
                  <a:srgbClr val="000000"/>
                </a:solidFill>
              </a:rPr>
              <a:pPr>
                <a:defRPr/>
              </a:pPr>
              <a:t>‹#›</a:t>
            </a:fld>
            <a:endParaRPr lang="en-US" altLang="zh-CN">
              <a:solidFill>
                <a:srgbClr val="000000"/>
              </a:solidFill>
            </a:endParaRPr>
          </a:p>
        </p:txBody>
      </p:sp>
    </p:spTree>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5"/>
          <p:cNvSpPr>
            <a:spLocks noGrp="1" noChangeArrowheads="1"/>
          </p:cNvSpPr>
          <p:nvPr>
            <p:ph type="sldNum" sz="quarter" idx="10"/>
          </p:nvPr>
        </p:nvSpPr>
        <p:spPr/>
        <p:txBody>
          <a:bodyPr/>
          <a:lstStyle>
            <a:lvl1pPr>
              <a:defRPr/>
            </a:lvl1pPr>
          </a:lstStyle>
          <a:p>
            <a:pPr>
              <a:defRPr/>
            </a:pPr>
            <a:fld id="{88D656F5-6743-45A5-BF82-C5E1EEF5860C}" type="slidenum">
              <a:rPr lang="en-US" altLang="zh-CN">
                <a:solidFill>
                  <a:srgbClr val="000000"/>
                </a:solidFill>
              </a:rPr>
              <a:pPr>
                <a:defRPr/>
              </a:pPr>
              <a:t>‹#›</a:t>
            </a:fld>
            <a:endParaRPr lang="en-US" altLang="zh-CN">
              <a:solidFill>
                <a:srgbClr val="000000"/>
              </a:solidFill>
            </a:endParaRPr>
          </a:p>
        </p:txBody>
      </p:sp>
    </p:spTree>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76200"/>
            <a:ext cx="2057400" cy="65532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76200"/>
            <a:ext cx="6019800" cy="65532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5"/>
          <p:cNvSpPr>
            <a:spLocks noGrp="1" noChangeArrowheads="1"/>
          </p:cNvSpPr>
          <p:nvPr>
            <p:ph type="sldNum" sz="quarter" idx="10"/>
          </p:nvPr>
        </p:nvSpPr>
        <p:spPr/>
        <p:txBody>
          <a:bodyPr/>
          <a:lstStyle>
            <a:lvl1pPr>
              <a:defRPr/>
            </a:lvl1pPr>
          </a:lstStyle>
          <a:p>
            <a:pPr>
              <a:defRPr/>
            </a:pPr>
            <a:fld id="{405833D3-1998-477A-97DD-716B9F99BA90}" type="slidenum">
              <a:rPr lang="en-US" altLang="zh-CN">
                <a:solidFill>
                  <a:srgbClr val="000000"/>
                </a:solidFill>
              </a:rPr>
              <a:pPr>
                <a:defRPr/>
              </a:pPr>
              <a:t>‹#›</a:t>
            </a:fld>
            <a:endParaRPr lang="en-US" altLang="zh-CN">
              <a:solidFill>
                <a:srgbClr val="000000"/>
              </a:solidFill>
            </a:endParaRPr>
          </a:p>
        </p:txBody>
      </p:sp>
    </p:spTree>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3" name="Line 5"/>
          <p:cNvSpPr>
            <a:spLocks noChangeShapeType="1"/>
          </p:cNvSpPr>
          <p:nvPr/>
        </p:nvSpPr>
        <p:spPr bwMode="auto">
          <a:xfrm>
            <a:off x="1371600" y="6324600"/>
            <a:ext cx="6445250" cy="0"/>
          </a:xfrm>
          <a:prstGeom prst="line">
            <a:avLst/>
          </a:prstGeom>
          <a:noFill/>
          <a:ln w="12700">
            <a:solidFill>
              <a:schemeClr val="bg1"/>
            </a:solidFill>
            <a:round/>
            <a:headEnd/>
            <a:tailEnd/>
          </a:ln>
          <a:effectLst/>
        </p:spPr>
        <p:txBody>
          <a:bodyPr/>
          <a:lstStyle/>
          <a:p>
            <a:pPr>
              <a:defRPr/>
            </a:pPr>
            <a:endParaRPr lang="zh-CN" altLang="en-US">
              <a:solidFill>
                <a:srgbClr val="000000"/>
              </a:solidFill>
              <a:ea typeface="宋体" pitchFamily="2" charset="-122"/>
            </a:endParaRPr>
          </a:p>
        </p:txBody>
      </p:sp>
      <p:sp>
        <p:nvSpPr>
          <p:cNvPr id="8194" name="Rectangle 2"/>
          <p:cNvSpPr>
            <a:spLocks noGrp="1" noChangeArrowheads="1"/>
          </p:cNvSpPr>
          <p:nvPr>
            <p:ph type="ctrTitle"/>
          </p:nvPr>
        </p:nvSpPr>
        <p:spPr>
          <a:xfrm>
            <a:off x="685800" y="990600"/>
            <a:ext cx="7772400" cy="1470025"/>
          </a:xfrm>
        </p:spPr>
        <p:txBody>
          <a:bodyPr/>
          <a:lstStyle>
            <a:lvl1pPr algn="ctr">
              <a:defRPr sz="4800">
                <a:effectLst>
                  <a:outerShdw blurRad="38100" dist="38100" dir="2700000" algn="tl">
                    <a:srgbClr val="C0C0C0"/>
                  </a:outerShdw>
                </a:effectLst>
              </a:defRPr>
            </a:lvl1pPr>
          </a:lstStyle>
          <a:p>
            <a:r>
              <a:rPr lang="zh-CN" altLang="en-US"/>
              <a:t>单击此处编辑母版标题样式</a:t>
            </a:r>
          </a:p>
        </p:txBody>
      </p:sp>
    </p:spTree>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5"/>
          <p:cNvSpPr>
            <a:spLocks noGrp="1" noChangeArrowheads="1"/>
          </p:cNvSpPr>
          <p:nvPr>
            <p:ph type="sldNum" sz="quarter" idx="10"/>
          </p:nvPr>
        </p:nvSpPr>
        <p:spPr/>
        <p:txBody>
          <a:bodyPr/>
          <a:lstStyle>
            <a:lvl1pPr>
              <a:defRPr/>
            </a:lvl1pPr>
          </a:lstStyle>
          <a:p>
            <a:pPr>
              <a:defRPr/>
            </a:pPr>
            <a:fld id="{C75A0062-C54B-461E-912D-BD481A8501E8}" type="slidenum">
              <a:rPr lang="en-US" altLang="zh-CN">
                <a:solidFill>
                  <a:srgbClr val="000000"/>
                </a:solidFill>
              </a:rPr>
              <a:pPr>
                <a:defRPr/>
              </a:pPr>
              <a:t>‹#›</a:t>
            </a:fld>
            <a:endParaRPr lang="en-US" altLang="zh-CN" dirty="0">
              <a:solidFill>
                <a:srgbClr val="000000"/>
              </a:solidFill>
            </a:endParaRPr>
          </a:p>
        </p:txBody>
      </p:sp>
    </p:spTree>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25"/>
          <p:cNvSpPr>
            <a:spLocks noGrp="1" noChangeArrowheads="1"/>
          </p:cNvSpPr>
          <p:nvPr>
            <p:ph type="sldNum" sz="quarter" idx="10"/>
          </p:nvPr>
        </p:nvSpPr>
        <p:spPr/>
        <p:txBody>
          <a:bodyPr/>
          <a:lstStyle>
            <a:lvl1pPr>
              <a:defRPr/>
            </a:lvl1pPr>
          </a:lstStyle>
          <a:p>
            <a:pPr>
              <a:defRPr/>
            </a:pPr>
            <a:fld id="{BF68F338-261C-4AA9-9793-C066F53B7754}" type="slidenum">
              <a:rPr lang="en-US" altLang="zh-CN">
                <a:solidFill>
                  <a:srgbClr val="000000"/>
                </a:solidFill>
              </a:rPr>
              <a:pPr>
                <a:defRPr/>
              </a:pPr>
              <a:t>‹#›</a:t>
            </a:fld>
            <a:endParaRPr lang="en-US" altLang="zh-CN">
              <a:solidFill>
                <a:srgbClr val="000000"/>
              </a:solidFill>
            </a:endParaRPr>
          </a:p>
        </p:txBody>
      </p:sp>
    </p:spTree>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838200"/>
            <a:ext cx="4038600" cy="579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838200"/>
            <a:ext cx="4038600" cy="579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25"/>
          <p:cNvSpPr>
            <a:spLocks noGrp="1" noChangeArrowheads="1"/>
          </p:cNvSpPr>
          <p:nvPr>
            <p:ph type="sldNum" sz="quarter" idx="10"/>
          </p:nvPr>
        </p:nvSpPr>
        <p:spPr/>
        <p:txBody>
          <a:bodyPr/>
          <a:lstStyle>
            <a:lvl1pPr>
              <a:defRPr/>
            </a:lvl1pPr>
          </a:lstStyle>
          <a:p>
            <a:pPr>
              <a:defRPr/>
            </a:pPr>
            <a:fld id="{4E7FC23E-0855-4715-9DD0-1906CE085991}" type="slidenum">
              <a:rPr lang="en-US" altLang="zh-CN">
                <a:solidFill>
                  <a:srgbClr val="000000"/>
                </a:solidFill>
              </a:rPr>
              <a:pPr>
                <a:defRPr/>
              </a:pPr>
              <a:t>‹#›</a:t>
            </a:fld>
            <a:endParaRPr lang="en-US" altLang="zh-CN">
              <a:solidFill>
                <a:srgbClr val="000000"/>
              </a:solidFill>
            </a:endParaRPr>
          </a:p>
        </p:txBody>
      </p:sp>
    </p:spTree>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25"/>
          <p:cNvSpPr>
            <a:spLocks noGrp="1" noChangeArrowheads="1"/>
          </p:cNvSpPr>
          <p:nvPr>
            <p:ph type="sldNum" sz="quarter" idx="10"/>
          </p:nvPr>
        </p:nvSpPr>
        <p:spPr/>
        <p:txBody>
          <a:bodyPr/>
          <a:lstStyle>
            <a:lvl1pPr>
              <a:defRPr/>
            </a:lvl1pPr>
          </a:lstStyle>
          <a:p>
            <a:pPr>
              <a:defRPr/>
            </a:pPr>
            <a:fld id="{BFD0839E-F740-47AB-B214-D6506C9C9CBA}" type="slidenum">
              <a:rPr lang="en-US" altLang="zh-CN">
                <a:solidFill>
                  <a:srgbClr val="000000"/>
                </a:solidFill>
              </a:rPr>
              <a:pPr>
                <a:defRPr/>
              </a:pPr>
              <a:t>‹#›</a:t>
            </a:fld>
            <a:endParaRPr lang="en-US" altLang="zh-CN">
              <a:solidFill>
                <a:srgbClr val="000000"/>
              </a:solidFill>
            </a:endParaRPr>
          </a:p>
        </p:txBody>
      </p:sp>
    </p:spTree>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25"/>
          <p:cNvSpPr>
            <a:spLocks noGrp="1" noChangeArrowheads="1"/>
          </p:cNvSpPr>
          <p:nvPr>
            <p:ph type="sldNum" sz="quarter" idx="10"/>
          </p:nvPr>
        </p:nvSpPr>
        <p:spPr/>
        <p:txBody>
          <a:bodyPr/>
          <a:lstStyle>
            <a:lvl1pPr>
              <a:defRPr/>
            </a:lvl1pPr>
          </a:lstStyle>
          <a:p>
            <a:pPr>
              <a:defRPr/>
            </a:pPr>
            <a:fld id="{462B071C-4C0C-4D83-8795-DB16D433F4C1}" type="slidenum">
              <a:rPr lang="en-US" altLang="zh-CN">
                <a:solidFill>
                  <a:srgbClr val="000000"/>
                </a:solidFill>
              </a:rPr>
              <a:pPr>
                <a:defRPr/>
              </a:pPr>
              <a:t>‹#›</a:t>
            </a:fld>
            <a:endParaRPr lang="en-US" altLang="zh-CN">
              <a:solidFill>
                <a:srgbClr val="000000"/>
              </a:solidFill>
            </a:endParaRPr>
          </a:p>
        </p:txBody>
      </p:sp>
    </p:spTree>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25"/>
          <p:cNvSpPr>
            <a:spLocks noGrp="1" noChangeArrowheads="1"/>
          </p:cNvSpPr>
          <p:nvPr>
            <p:ph type="sldNum" sz="quarter" idx="10"/>
          </p:nvPr>
        </p:nvSpPr>
        <p:spPr/>
        <p:txBody>
          <a:bodyPr/>
          <a:lstStyle>
            <a:lvl1pPr>
              <a:defRPr/>
            </a:lvl1pPr>
          </a:lstStyle>
          <a:p>
            <a:pPr>
              <a:defRPr/>
            </a:pPr>
            <a:fld id="{FF30C84E-9302-4618-81D5-14583D78D469}" type="slidenum">
              <a:rPr lang="en-US" altLang="zh-CN">
                <a:solidFill>
                  <a:srgbClr val="000000"/>
                </a:solidFill>
              </a:rPr>
              <a:pPr>
                <a:defRPr/>
              </a:pPr>
              <a:t>‹#›</a:t>
            </a:fld>
            <a:endParaRPr lang="en-US" altLang="zh-CN">
              <a:solidFill>
                <a:srgbClr val="000000"/>
              </a:solidFill>
            </a:endParaRPr>
          </a:p>
        </p:txBody>
      </p:sp>
    </p:spTree>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25"/>
          <p:cNvSpPr>
            <a:spLocks noGrp="1" noChangeArrowheads="1"/>
          </p:cNvSpPr>
          <p:nvPr>
            <p:ph type="sldNum" sz="quarter" idx="10"/>
          </p:nvPr>
        </p:nvSpPr>
        <p:spPr/>
        <p:txBody>
          <a:bodyPr/>
          <a:lstStyle>
            <a:lvl1pPr>
              <a:defRPr/>
            </a:lvl1pPr>
          </a:lstStyle>
          <a:p>
            <a:pPr>
              <a:defRPr/>
            </a:pPr>
            <a:fld id="{F2F4E3AB-FD0F-4634-87CF-AE5921BA2C36}" type="slidenum">
              <a:rPr lang="en-US" altLang="zh-CN"/>
              <a:pPr>
                <a:defRPr/>
              </a:pPr>
              <a:t>‹#›</a:t>
            </a:fld>
            <a:endParaRPr lang="en-US" altLang="zh-CN"/>
          </a:p>
        </p:txBody>
      </p:sp>
    </p:spTree>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25"/>
          <p:cNvSpPr>
            <a:spLocks noGrp="1" noChangeArrowheads="1"/>
          </p:cNvSpPr>
          <p:nvPr>
            <p:ph type="sldNum" sz="quarter" idx="10"/>
          </p:nvPr>
        </p:nvSpPr>
        <p:spPr/>
        <p:txBody>
          <a:bodyPr/>
          <a:lstStyle>
            <a:lvl1pPr>
              <a:defRPr/>
            </a:lvl1pPr>
          </a:lstStyle>
          <a:p>
            <a:pPr>
              <a:defRPr/>
            </a:pPr>
            <a:fld id="{E61D8BDF-DF20-427B-A70A-D6D6A47D4914}" type="slidenum">
              <a:rPr lang="en-US" altLang="zh-CN">
                <a:solidFill>
                  <a:srgbClr val="000000"/>
                </a:solidFill>
              </a:rPr>
              <a:pPr>
                <a:defRPr/>
              </a:pPr>
              <a:t>‹#›</a:t>
            </a:fld>
            <a:endParaRPr lang="en-US" altLang="zh-CN">
              <a:solidFill>
                <a:srgbClr val="000000"/>
              </a:solidFill>
            </a:endParaRPr>
          </a:p>
        </p:txBody>
      </p:sp>
    </p:spTree>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25"/>
          <p:cNvSpPr>
            <a:spLocks noGrp="1" noChangeArrowheads="1"/>
          </p:cNvSpPr>
          <p:nvPr>
            <p:ph type="sldNum" sz="quarter" idx="10"/>
          </p:nvPr>
        </p:nvSpPr>
        <p:spPr/>
        <p:txBody>
          <a:bodyPr/>
          <a:lstStyle>
            <a:lvl1pPr>
              <a:defRPr/>
            </a:lvl1pPr>
          </a:lstStyle>
          <a:p>
            <a:pPr>
              <a:defRPr/>
            </a:pPr>
            <a:fld id="{51C155A0-3352-4827-B32C-E503D98232E8}" type="slidenum">
              <a:rPr lang="en-US" altLang="zh-CN">
                <a:solidFill>
                  <a:srgbClr val="000000"/>
                </a:solidFill>
              </a:rPr>
              <a:pPr>
                <a:defRPr/>
              </a:pPr>
              <a:t>‹#›</a:t>
            </a:fld>
            <a:endParaRPr lang="en-US" altLang="zh-CN">
              <a:solidFill>
                <a:srgbClr val="000000"/>
              </a:solidFill>
            </a:endParaRPr>
          </a:p>
        </p:txBody>
      </p:sp>
    </p:spTree>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5"/>
          <p:cNvSpPr>
            <a:spLocks noGrp="1" noChangeArrowheads="1"/>
          </p:cNvSpPr>
          <p:nvPr>
            <p:ph type="sldNum" sz="quarter" idx="10"/>
          </p:nvPr>
        </p:nvSpPr>
        <p:spPr/>
        <p:txBody>
          <a:bodyPr/>
          <a:lstStyle>
            <a:lvl1pPr>
              <a:defRPr/>
            </a:lvl1pPr>
          </a:lstStyle>
          <a:p>
            <a:pPr>
              <a:defRPr/>
            </a:pPr>
            <a:fld id="{88D656F5-6743-45A5-BF82-C5E1EEF5860C}" type="slidenum">
              <a:rPr lang="en-US" altLang="zh-CN">
                <a:solidFill>
                  <a:srgbClr val="000000"/>
                </a:solidFill>
              </a:rPr>
              <a:pPr>
                <a:defRPr/>
              </a:pPr>
              <a:t>‹#›</a:t>
            </a:fld>
            <a:endParaRPr lang="en-US" altLang="zh-CN">
              <a:solidFill>
                <a:srgbClr val="000000"/>
              </a:solidFill>
            </a:endParaRPr>
          </a:p>
        </p:txBody>
      </p:sp>
    </p:spTree>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76200"/>
            <a:ext cx="2057400" cy="65532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76200"/>
            <a:ext cx="6019800" cy="65532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5"/>
          <p:cNvSpPr>
            <a:spLocks noGrp="1" noChangeArrowheads="1"/>
          </p:cNvSpPr>
          <p:nvPr>
            <p:ph type="sldNum" sz="quarter" idx="10"/>
          </p:nvPr>
        </p:nvSpPr>
        <p:spPr/>
        <p:txBody>
          <a:bodyPr/>
          <a:lstStyle>
            <a:lvl1pPr>
              <a:defRPr/>
            </a:lvl1pPr>
          </a:lstStyle>
          <a:p>
            <a:pPr>
              <a:defRPr/>
            </a:pPr>
            <a:fld id="{405833D3-1998-477A-97DD-716B9F99BA90}" type="slidenum">
              <a:rPr lang="en-US" altLang="zh-CN">
                <a:solidFill>
                  <a:srgbClr val="000000"/>
                </a:solidFill>
              </a:rPr>
              <a:pPr>
                <a:defRPr/>
              </a:pPr>
              <a:t>‹#›</a:t>
            </a:fld>
            <a:endParaRPr lang="en-US" altLang="zh-CN">
              <a:solidFill>
                <a:srgbClr val="000000"/>
              </a:solidFill>
            </a:endParaRPr>
          </a:p>
        </p:txBody>
      </p:sp>
    </p:spTree>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3" name="Line 5"/>
          <p:cNvSpPr>
            <a:spLocks noChangeShapeType="1"/>
          </p:cNvSpPr>
          <p:nvPr/>
        </p:nvSpPr>
        <p:spPr bwMode="auto">
          <a:xfrm>
            <a:off x="1371600" y="6324600"/>
            <a:ext cx="6445250" cy="0"/>
          </a:xfrm>
          <a:prstGeom prst="line">
            <a:avLst/>
          </a:prstGeom>
          <a:noFill/>
          <a:ln w="12700">
            <a:solidFill>
              <a:schemeClr val="bg1"/>
            </a:solidFill>
            <a:round/>
            <a:headEnd/>
            <a:tailEnd/>
          </a:ln>
          <a:effectLst/>
        </p:spPr>
        <p:txBody>
          <a:bodyPr/>
          <a:lstStyle/>
          <a:p>
            <a:pPr>
              <a:defRPr/>
            </a:pPr>
            <a:endParaRPr lang="zh-CN" altLang="en-US">
              <a:solidFill>
                <a:srgbClr val="000000"/>
              </a:solidFill>
              <a:ea typeface="宋体" pitchFamily="2" charset="-122"/>
            </a:endParaRPr>
          </a:p>
        </p:txBody>
      </p:sp>
      <p:sp>
        <p:nvSpPr>
          <p:cNvPr id="8194" name="Rectangle 2"/>
          <p:cNvSpPr>
            <a:spLocks noGrp="1" noChangeArrowheads="1"/>
          </p:cNvSpPr>
          <p:nvPr>
            <p:ph type="ctrTitle"/>
          </p:nvPr>
        </p:nvSpPr>
        <p:spPr>
          <a:xfrm>
            <a:off x="685800" y="990600"/>
            <a:ext cx="7772400" cy="1470025"/>
          </a:xfrm>
        </p:spPr>
        <p:txBody>
          <a:bodyPr/>
          <a:lstStyle>
            <a:lvl1pPr algn="ctr">
              <a:defRPr sz="4800">
                <a:effectLst>
                  <a:outerShdw blurRad="38100" dist="38100" dir="2700000" algn="tl">
                    <a:srgbClr val="C0C0C0"/>
                  </a:outerShdw>
                </a:effectLst>
              </a:defRPr>
            </a:lvl1pPr>
          </a:lstStyle>
          <a:p>
            <a:r>
              <a:rPr lang="zh-CN" altLang="en-US"/>
              <a:t>单击此处编辑母版标题样式</a:t>
            </a:r>
          </a:p>
        </p:txBody>
      </p:sp>
    </p:spTree>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5"/>
          <p:cNvSpPr>
            <a:spLocks noGrp="1" noChangeArrowheads="1"/>
          </p:cNvSpPr>
          <p:nvPr>
            <p:ph type="sldNum" sz="quarter" idx="10"/>
          </p:nvPr>
        </p:nvSpPr>
        <p:spPr/>
        <p:txBody>
          <a:bodyPr/>
          <a:lstStyle>
            <a:lvl1pPr>
              <a:defRPr/>
            </a:lvl1pPr>
          </a:lstStyle>
          <a:p>
            <a:pPr>
              <a:defRPr/>
            </a:pPr>
            <a:fld id="{C75A0062-C54B-461E-912D-BD481A8501E8}" type="slidenum">
              <a:rPr lang="en-US" altLang="zh-CN">
                <a:solidFill>
                  <a:srgbClr val="000000"/>
                </a:solidFill>
              </a:rPr>
              <a:pPr>
                <a:defRPr/>
              </a:pPr>
              <a:t>‹#›</a:t>
            </a:fld>
            <a:endParaRPr lang="en-US" altLang="zh-CN" dirty="0">
              <a:solidFill>
                <a:srgbClr val="000000"/>
              </a:solidFill>
            </a:endParaRPr>
          </a:p>
        </p:txBody>
      </p:sp>
    </p:spTree>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25"/>
          <p:cNvSpPr>
            <a:spLocks noGrp="1" noChangeArrowheads="1"/>
          </p:cNvSpPr>
          <p:nvPr>
            <p:ph type="sldNum" sz="quarter" idx="10"/>
          </p:nvPr>
        </p:nvSpPr>
        <p:spPr/>
        <p:txBody>
          <a:bodyPr/>
          <a:lstStyle>
            <a:lvl1pPr>
              <a:defRPr/>
            </a:lvl1pPr>
          </a:lstStyle>
          <a:p>
            <a:pPr>
              <a:defRPr/>
            </a:pPr>
            <a:fld id="{BF68F338-261C-4AA9-9793-C066F53B7754}" type="slidenum">
              <a:rPr lang="en-US" altLang="zh-CN">
                <a:solidFill>
                  <a:srgbClr val="000000"/>
                </a:solidFill>
              </a:rPr>
              <a:pPr>
                <a:defRPr/>
              </a:pPr>
              <a:t>‹#›</a:t>
            </a:fld>
            <a:endParaRPr lang="en-US" altLang="zh-CN">
              <a:solidFill>
                <a:srgbClr val="000000"/>
              </a:solidFill>
            </a:endParaRPr>
          </a:p>
        </p:txBody>
      </p:sp>
    </p:spTree>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838200"/>
            <a:ext cx="4038600" cy="579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838200"/>
            <a:ext cx="4038600" cy="579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25"/>
          <p:cNvSpPr>
            <a:spLocks noGrp="1" noChangeArrowheads="1"/>
          </p:cNvSpPr>
          <p:nvPr>
            <p:ph type="sldNum" sz="quarter" idx="10"/>
          </p:nvPr>
        </p:nvSpPr>
        <p:spPr/>
        <p:txBody>
          <a:bodyPr/>
          <a:lstStyle>
            <a:lvl1pPr>
              <a:defRPr/>
            </a:lvl1pPr>
          </a:lstStyle>
          <a:p>
            <a:pPr>
              <a:defRPr/>
            </a:pPr>
            <a:fld id="{4E7FC23E-0855-4715-9DD0-1906CE085991}" type="slidenum">
              <a:rPr lang="en-US" altLang="zh-CN">
                <a:solidFill>
                  <a:srgbClr val="000000"/>
                </a:solidFill>
              </a:rPr>
              <a:pPr>
                <a:defRPr/>
              </a:pPr>
              <a:t>‹#›</a:t>
            </a:fld>
            <a:endParaRPr lang="en-US" altLang="zh-CN">
              <a:solidFill>
                <a:srgbClr val="000000"/>
              </a:solidFill>
            </a:endParaRPr>
          </a:p>
        </p:txBody>
      </p:sp>
    </p:spTree>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25"/>
          <p:cNvSpPr>
            <a:spLocks noGrp="1" noChangeArrowheads="1"/>
          </p:cNvSpPr>
          <p:nvPr>
            <p:ph type="sldNum" sz="quarter" idx="10"/>
          </p:nvPr>
        </p:nvSpPr>
        <p:spPr/>
        <p:txBody>
          <a:bodyPr/>
          <a:lstStyle>
            <a:lvl1pPr>
              <a:defRPr/>
            </a:lvl1pPr>
          </a:lstStyle>
          <a:p>
            <a:pPr>
              <a:defRPr/>
            </a:pPr>
            <a:fld id="{BFD0839E-F740-47AB-B214-D6506C9C9CBA}" type="slidenum">
              <a:rPr lang="en-US" altLang="zh-CN">
                <a:solidFill>
                  <a:srgbClr val="000000"/>
                </a:solidFill>
              </a:rPr>
              <a:pPr>
                <a:defRPr/>
              </a:pPr>
              <a:t>‹#›</a:t>
            </a:fld>
            <a:endParaRPr lang="en-US" altLang="zh-CN">
              <a:solidFill>
                <a:srgbClr val="000000"/>
              </a:solidFill>
            </a:endParaRPr>
          </a:p>
        </p:txBody>
      </p:sp>
    </p:spTree>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25"/>
          <p:cNvSpPr>
            <a:spLocks noGrp="1" noChangeArrowheads="1"/>
          </p:cNvSpPr>
          <p:nvPr>
            <p:ph type="sldNum" sz="quarter" idx="10"/>
          </p:nvPr>
        </p:nvSpPr>
        <p:spPr/>
        <p:txBody>
          <a:bodyPr/>
          <a:lstStyle>
            <a:lvl1pPr>
              <a:defRPr/>
            </a:lvl1pPr>
          </a:lstStyle>
          <a:p>
            <a:pPr>
              <a:defRPr/>
            </a:pPr>
            <a:fld id="{462B071C-4C0C-4D83-8795-DB16D433F4C1}" type="slidenum">
              <a:rPr lang="en-US" altLang="zh-CN">
                <a:solidFill>
                  <a:srgbClr val="000000"/>
                </a:solidFill>
              </a:rPr>
              <a:pPr>
                <a:defRPr/>
              </a:pPr>
              <a:t>‹#›</a:t>
            </a:fld>
            <a:endParaRPr lang="en-US" altLang="zh-CN">
              <a:solidFill>
                <a:srgbClr val="000000"/>
              </a:solidFill>
            </a:endParaRPr>
          </a:p>
        </p:txBody>
      </p:sp>
    </p:spTree>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838200"/>
            <a:ext cx="4038600" cy="579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838200"/>
            <a:ext cx="4038600" cy="579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25"/>
          <p:cNvSpPr>
            <a:spLocks noGrp="1" noChangeArrowheads="1"/>
          </p:cNvSpPr>
          <p:nvPr>
            <p:ph type="sldNum" sz="quarter" idx="10"/>
          </p:nvPr>
        </p:nvSpPr>
        <p:spPr/>
        <p:txBody>
          <a:bodyPr/>
          <a:lstStyle>
            <a:lvl1pPr>
              <a:defRPr/>
            </a:lvl1pPr>
          </a:lstStyle>
          <a:p>
            <a:pPr>
              <a:defRPr/>
            </a:pPr>
            <a:fld id="{B5E45D21-0436-4CA6-90E4-5538D36150CE}" type="slidenum">
              <a:rPr lang="en-US" altLang="zh-CN"/>
              <a:pPr>
                <a:defRPr/>
              </a:pPr>
              <a:t>‹#›</a:t>
            </a:fld>
            <a:endParaRPr lang="en-US" altLang="zh-CN"/>
          </a:p>
        </p:txBody>
      </p:sp>
    </p:spTree>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25"/>
          <p:cNvSpPr>
            <a:spLocks noGrp="1" noChangeArrowheads="1"/>
          </p:cNvSpPr>
          <p:nvPr>
            <p:ph type="sldNum" sz="quarter" idx="10"/>
          </p:nvPr>
        </p:nvSpPr>
        <p:spPr/>
        <p:txBody>
          <a:bodyPr/>
          <a:lstStyle>
            <a:lvl1pPr>
              <a:defRPr/>
            </a:lvl1pPr>
          </a:lstStyle>
          <a:p>
            <a:pPr>
              <a:defRPr/>
            </a:pPr>
            <a:fld id="{FF30C84E-9302-4618-81D5-14583D78D469}" type="slidenum">
              <a:rPr lang="en-US" altLang="zh-CN">
                <a:solidFill>
                  <a:srgbClr val="000000"/>
                </a:solidFill>
              </a:rPr>
              <a:pPr>
                <a:defRPr/>
              </a:pPr>
              <a:t>‹#›</a:t>
            </a:fld>
            <a:endParaRPr lang="en-US" altLang="zh-CN">
              <a:solidFill>
                <a:srgbClr val="000000"/>
              </a:solidFill>
            </a:endParaRPr>
          </a:p>
        </p:txBody>
      </p:sp>
    </p:spTree>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25"/>
          <p:cNvSpPr>
            <a:spLocks noGrp="1" noChangeArrowheads="1"/>
          </p:cNvSpPr>
          <p:nvPr>
            <p:ph type="sldNum" sz="quarter" idx="10"/>
          </p:nvPr>
        </p:nvSpPr>
        <p:spPr/>
        <p:txBody>
          <a:bodyPr/>
          <a:lstStyle>
            <a:lvl1pPr>
              <a:defRPr/>
            </a:lvl1pPr>
          </a:lstStyle>
          <a:p>
            <a:pPr>
              <a:defRPr/>
            </a:pPr>
            <a:fld id="{E61D8BDF-DF20-427B-A70A-D6D6A47D4914}" type="slidenum">
              <a:rPr lang="en-US" altLang="zh-CN">
                <a:solidFill>
                  <a:srgbClr val="000000"/>
                </a:solidFill>
              </a:rPr>
              <a:pPr>
                <a:defRPr/>
              </a:pPr>
              <a:t>‹#›</a:t>
            </a:fld>
            <a:endParaRPr lang="en-US" altLang="zh-CN">
              <a:solidFill>
                <a:srgbClr val="000000"/>
              </a:solidFill>
            </a:endParaRPr>
          </a:p>
        </p:txBody>
      </p:sp>
    </p:spTree>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25"/>
          <p:cNvSpPr>
            <a:spLocks noGrp="1" noChangeArrowheads="1"/>
          </p:cNvSpPr>
          <p:nvPr>
            <p:ph type="sldNum" sz="quarter" idx="10"/>
          </p:nvPr>
        </p:nvSpPr>
        <p:spPr/>
        <p:txBody>
          <a:bodyPr/>
          <a:lstStyle>
            <a:lvl1pPr>
              <a:defRPr/>
            </a:lvl1pPr>
          </a:lstStyle>
          <a:p>
            <a:pPr>
              <a:defRPr/>
            </a:pPr>
            <a:fld id="{51C155A0-3352-4827-B32C-E503D98232E8}" type="slidenum">
              <a:rPr lang="en-US" altLang="zh-CN">
                <a:solidFill>
                  <a:srgbClr val="000000"/>
                </a:solidFill>
              </a:rPr>
              <a:pPr>
                <a:defRPr/>
              </a:pPr>
              <a:t>‹#›</a:t>
            </a:fld>
            <a:endParaRPr lang="en-US" altLang="zh-CN">
              <a:solidFill>
                <a:srgbClr val="000000"/>
              </a:solidFill>
            </a:endParaRPr>
          </a:p>
        </p:txBody>
      </p:sp>
    </p:spTree>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5"/>
          <p:cNvSpPr>
            <a:spLocks noGrp="1" noChangeArrowheads="1"/>
          </p:cNvSpPr>
          <p:nvPr>
            <p:ph type="sldNum" sz="quarter" idx="10"/>
          </p:nvPr>
        </p:nvSpPr>
        <p:spPr/>
        <p:txBody>
          <a:bodyPr/>
          <a:lstStyle>
            <a:lvl1pPr>
              <a:defRPr/>
            </a:lvl1pPr>
          </a:lstStyle>
          <a:p>
            <a:pPr>
              <a:defRPr/>
            </a:pPr>
            <a:fld id="{88D656F5-6743-45A5-BF82-C5E1EEF5860C}" type="slidenum">
              <a:rPr lang="en-US" altLang="zh-CN">
                <a:solidFill>
                  <a:srgbClr val="000000"/>
                </a:solidFill>
              </a:rPr>
              <a:pPr>
                <a:defRPr/>
              </a:pPr>
              <a:t>‹#›</a:t>
            </a:fld>
            <a:endParaRPr lang="en-US" altLang="zh-CN">
              <a:solidFill>
                <a:srgbClr val="000000"/>
              </a:solidFill>
            </a:endParaRPr>
          </a:p>
        </p:txBody>
      </p:sp>
    </p:spTree>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76200"/>
            <a:ext cx="2057400" cy="65532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76200"/>
            <a:ext cx="6019800" cy="65532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5"/>
          <p:cNvSpPr>
            <a:spLocks noGrp="1" noChangeArrowheads="1"/>
          </p:cNvSpPr>
          <p:nvPr>
            <p:ph type="sldNum" sz="quarter" idx="10"/>
          </p:nvPr>
        </p:nvSpPr>
        <p:spPr/>
        <p:txBody>
          <a:bodyPr/>
          <a:lstStyle>
            <a:lvl1pPr>
              <a:defRPr/>
            </a:lvl1pPr>
          </a:lstStyle>
          <a:p>
            <a:pPr>
              <a:defRPr/>
            </a:pPr>
            <a:fld id="{405833D3-1998-477A-97DD-716B9F99BA90}" type="slidenum">
              <a:rPr lang="en-US" altLang="zh-CN">
                <a:solidFill>
                  <a:srgbClr val="000000"/>
                </a:solidFill>
              </a:rPr>
              <a:pPr>
                <a:defRPr/>
              </a:pPr>
              <a:t>‹#›</a:t>
            </a:fld>
            <a:endParaRPr lang="en-US" altLang="zh-CN">
              <a:solidFill>
                <a:srgbClr val="000000"/>
              </a:solidFill>
            </a:endParaRPr>
          </a:p>
        </p:txBody>
      </p:sp>
    </p:spTree>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3" name="Line 5"/>
          <p:cNvSpPr>
            <a:spLocks noChangeShapeType="1"/>
          </p:cNvSpPr>
          <p:nvPr/>
        </p:nvSpPr>
        <p:spPr bwMode="auto">
          <a:xfrm>
            <a:off x="1371600" y="6324600"/>
            <a:ext cx="6445250" cy="0"/>
          </a:xfrm>
          <a:prstGeom prst="line">
            <a:avLst/>
          </a:prstGeom>
          <a:noFill/>
          <a:ln w="12700">
            <a:solidFill>
              <a:schemeClr val="bg1"/>
            </a:solidFill>
            <a:round/>
            <a:headEnd/>
            <a:tailEnd/>
          </a:ln>
          <a:effectLst/>
        </p:spPr>
        <p:txBody>
          <a:bodyPr/>
          <a:lstStyle/>
          <a:p>
            <a:pPr>
              <a:defRPr/>
            </a:pPr>
            <a:endParaRPr lang="zh-CN" altLang="en-US">
              <a:solidFill>
                <a:srgbClr val="000000"/>
              </a:solidFill>
              <a:ea typeface="宋体" pitchFamily="2" charset="-122"/>
            </a:endParaRPr>
          </a:p>
        </p:txBody>
      </p:sp>
      <p:sp>
        <p:nvSpPr>
          <p:cNvPr id="8194" name="Rectangle 2"/>
          <p:cNvSpPr>
            <a:spLocks noGrp="1" noChangeArrowheads="1"/>
          </p:cNvSpPr>
          <p:nvPr>
            <p:ph type="ctrTitle"/>
          </p:nvPr>
        </p:nvSpPr>
        <p:spPr>
          <a:xfrm>
            <a:off x="685800" y="990600"/>
            <a:ext cx="7772400" cy="1470025"/>
          </a:xfrm>
        </p:spPr>
        <p:txBody>
          <a:bodyPr/>
          <a:lstStyle>
            <a:lvl1pPr algn="ctr">
              <a:defRPr sz="4800">
                <a:effectLst>
                  <a:outerShdw blurRad="38100" dist="38100" dir="2700000" algn="tl">
                    <a:srgbClr val="C0C0C0"/>
                  </a:outerShdw>
                </a:effectLst>
              </a:defRPr>
            </a:lvl1pPr>
          </a:lstStyle>
          <a:p>
            <a:r>
              <a:rPr lang="zh-CN" altLang="en-US"/>
              <a:t>单击此处编辑母版标题样式</a:t>
            </a:r>
          </a:p>
        </p:txBody>
      </p:sp>
    </p:spTree>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5"/>
          <p:cNvSpPr>
            <a:spLocks noGrp="1" noChangeArrowheads="1"/>
          </p:cNvSpPr>
          <p:nvPr>
            <p:ph type="sldNum" sz="quarter" idx="10"/>
          </p:nvPr>
        </p:nvSpPr>
        <p:spPr/>
        <p:txBody>
          <a:bodyPr/>
          <a:lstStyle>
            <a:lvl1pPr>
              <a:defRPr/>
            </a:lvl1pPr>
          </a:lstStyle>
          <a:p>
            <a:pPr>
              <a:defRPr/>
            </a:pPr>
            <a:fld id="{C75A0062-C54B-461E-912D-BD481A8501E8}" type="slidenum">
              <a:rPr lang="en-US" altLang="zh-CN">
                <a:solidFill>
                  <a:srgbClr val="000000"/>
                </a:solidFill>
              </a:rPr>
              <a:pPr>
                <a:defRPr/>
              </a:pPr>
              <a:t>‹#›</a:t>
            </a:fld>
            <a:endParaRPr lang="en-US" altLang="zh-CN" dirty="0">
              <a:solidFill>
                <a:srgbClr val="000000"/>
              </a:solidFill>
            </a:endParaRPr>
          </a:p>
        </p:txBody>
      </p:sp>
    </p:spTree>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25"/>
          <p:cNvSpPr>
            <a:spLocks noGrp="1" noChangeArrowheads="1"/>
          </p:cNvSpPr>
          <p:nvPr>
            <p:ph type="sldNum" sz="quarter" idx="10"/>
          </p:nvPr>
        </p:nvSpPr>
        <p:spPr/>
        <p:txBody>
          <a:bodyPr/>
          <a:lstStyle>
            <a:lvl1pPr>
              <a:defRPr/>
            </a:lvl1pPr>
          </a:lstStyle>
          <a:p>
            <a:pPr>
              <a:defRPr/>
            </a:pPr>
            <a:fld id="{BF68F338-261C-4AA9-9793-C066F53B7754}" type="slidenum">
              <a:rPr lang="en-US" altLang="zh-CN">
                <a:solidFill>
                  <a:srgbClr val="000000"/>
                </a:solidFill>
              </a:rPr>
              <a:pPr>
                <a:defRPr/>
              </a:pPr>
              <a:t>‹#›</a:t>
            </a:fld>
            <a:endParaRPr lang="en-US" altLang="zh-CN">
              <a:solidFill>
                <a:srgbClr val="000000"/>
              </a:solidFill>
            </a:endParaRPr>
          </a:p>
        </p:txBody>
      </p:sp>
    </p:spTree>
  </p:cSld>
  <p:clrMapOvr>
    <a:masterClrMapping/>
  </p:clrMapOvr>
  <p:transition xmlns:p14="http://schemas.microsoft.com/office/powerpoint/2010/mai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838200"/>
            <a:ext cx="4038600" cy="579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838200"/>
            <a:ext cx="4038600" cy="579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25"/>
          <p:cNvSpPr>
            <a:spLocks noGrp="1" noChangeArrowheads="1"/>
          </p:cNvSpPr>
          <p:nvPr>
            <p:ph type="sldNum" sz="quarter" idx="10"/>
          </p:nvPr>
        </p:nvSpPr>
        <p:spPr/>
        <p:txBody>
          <a:bodyPr/>
          <a:lstStyle>
            <a:lvl1pPr>
              <a:defRPr/>
            </a:lvl1pPr>
          </a:lstStyle>
          <a:p>
            <a:pPr>
              <a:defRPr/>
            </a:pPr>
            <a:fld id="{4E7FC23E-0855-4715-9DD0-1906CE085991}" type="slidenum">
              <a:rPr lang="en-US" altLang="zh-CN">
                <a:solidFill>
                  <a:srgbClr val="000000"/>
                </a:solidFill>
              </a:rPr>
              <a:pPr>
                <a:defRPr/>
              </a:pPr>
              <a:t>‹#›</a:t>
            </a:fld>
            <a:endParaRPr lang="en-US" altLang="zh-CN">
              <a:solidFill>
                <a:srgbClr val="000000"/>
              </a:solidFill>
            </a:endParaRPr>
          </a:p>
        </p:txBody>
      </p:sp>
    </p:spTree>
  </p:cSld>
  <p:clrMapOvr>
    <a:masterClrMapping/>
  </p:clrMapOvr>
  <p:transition xmlns:p14="http://schemas.microsoft.com/office/powerpoint/2010/mai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25"/>
          <p:cNvSpPr>
            <a:spLocks noGrp="1" noChangeArrowheads="1"/>
          </p:cNvSpPr>
          <p:nvPr>
            <p:ph type="sldNum" sz="quarter" idx="10"/>
          </p:nvPr>
        </p:nvSpPr>
        <p:spPr/>
        <p:txBody>
          <a:bodyPr/>
          <a:lstStyle>
            <a:lvl1pPr>
              <a:defRPr/>
            </a:lvl1pPr>
          </a:lstStyle>
          <a:p>
            <a:pPr>
              <a:defRPr/>
            </a:pPr>
            <a:fld id="{BFD0839E-F740-47AB-B214-D6506C9C9CBA}" type="slidenum">
              <a:rPr lang="en-US" altLang="zh-CN">
                <a:solidFill>
                  <a:srgbClr val="000000"/>
                </a:solidFill>
              </a:rPr>
              <a:pPr>
                <a:defRPr/>
              </a:pPr>
              <a:t>‹#›</a:t>
            </a:fld>
            <a:endParaRPr lang="en-US" altLang="zh-CN">
              <a:solidFill>
                <a:srgbClr val="000000"/>
              </a:solidFill>
            </a:endParaRPr>
          </a:p>
        </p:txBody>
      </p:sp>
    </p:spTree>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25"/>
          <p:cNvSpPr>
            <a:spLocks noGrp="1" noChangeArrowheads="1"/>
          </p:cNvSpPr>
          <p:nvPr>
            <p:ph type="sldNum" sz="quarter" idx="10"/>
          </p:nvPr>
        </p:nvSpPr>
        <p:spPr/>
        <p:txBody>
          <a:bodyPr/>
          <a:lstStyle>
            <a:lvl1pPr>
              <a:defRPr/>
            </a:lvl1pPr>
          </a:lstStyle>
          <a:p>
            <a:pPr>
              <a:defRPr/>
            </a:pPr>
            <a:fld id="{FB4D714B-EB0F-44E1-9763-42D4B96E2A2B}" type="slidenum">
              <a:rPr lang="en-US" altLang="zh-CN"/>
              <a:pPr>
                <a:defRPr/>
              </a:pPr>
              <a:t>‹#›</a:t>
            </a:fld>
            <a:endParaRPr lang="en-US" altLang="zh-CN"/>
          </a:p>
        </p:txBody>
      </p:sp>
    </p:spTree>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25"/>
          <p:cNvSpPr>
            <a:spLocks noGrp="1" noChangeArrowheads="1"/>
          </p:cNvSpPr>
          <p:nvPr>
            <p:ph type="sldNum" sz="quarter" idx="10"/>
          </p:nvPr>
        </p:nvSpPr>
        <p:spPr/>
        <p:txBody>
          <a:bodyPr/>
          <a:lstStyle>
            <a:lvl1pPr>
              <a:defRPr/>
            </a:lvl1pPr>
          </a:lstStyle>
          <a:p>
            <a:pPr>
              <a:defRPr/>
            </a:pPr>
            <a:fld id="{462B071C-4C0C-4D83-8795-DB16D433F4C1}" type="slidenum">
              <a:rPr lang="en-US" altLang="zh-CN">
                <a:solidFill>
                  <a:srgbClr val="000000"/>
                </a:solidFill>
              </a:rPr>
              <a:pPr>
                <a:defRPr/>
              </a:pPr>
              <a:t>‹#›</a:t>
            </a:fld>
            <a:endParaRPr lang="en-US" altLang="zh-CN">
              <a:solidFill>
                <a:srgbClr val="000000"/>
              </a:solidFill>
            </a:endParaRPr>
          </a:p>
        </p:txBody>
      </p:sp>
    </p:spTree>
  </p:cSld>
  <p:clrMapOvr>
    <a:masterClrMapping/>
  </p:clrMapOvr>
  <p:transition xmlns:p14="http://schemas.microsoft.com/office/powerpoint/2010/mai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25"/>
          <p:cNvSpPr>
            <a:spLocks noGrp="1" noChangeArrowheads="1"/>
          </p:cNvSpPr>
          <p:nvPr>
            <p:ph type="sldNum" sz="quarter" idx="10"/>
          </p:nvPr>
        </p:nvSpPr>
        <p:spPr/>
        <p:txBody>
          <a:bodyPr/>
          <a:lstStyle>
            <a:lvl1pPr>
              <a:defRPr/>
            </a:lvl1pPr>
          </a:lstStyle>
          <a:p>
            <a:pPr>
              <a:defRPr/>
            </a:pPr>
            <a:fld id="{FF30C84E-9302-4618-81D5-14583D78D469}" type="slidenum">
              <a:rPr lang="en-US" altLang="zh-CN">
                <a:solidFill>
                  <a:srgbClr val="000000"/>
                </a:solidFill>
              </a:rPr>
              <a:pPr>
                <a:defRPr/>
              </a:pPr>
              <a:t>‹#›</a:t>
            </a:fld>
            <a:endParaRPr lang="en-US" altLang="zh-CN">
              <a:solidFill>
                <a:srgbClr val="000000"/>
              </a:solidFill>
            </a:endParaRPr>
          </a:p>
        </p:txBody>
      </p:sp>
    </p:spTree>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25"/>
          <p:cNvSpPr>
            <a:spLocks noGrp="1" noChangeArrowheads="1"/>
          </p:cNvSpPr>
          <p:nvPr>
            <p:ph type="sldNum" sz="quarter" idx="10"/>
          </p:nvPr>
        </p:nvSpPr>
        <p:spPr/>
        <p:txBody>
          <a:bodyPr/>
          <a:lstStyle>
            <a:lvl1pPr>
              <a:defRPr/>
            </a:lvl1pPr>
          </a:lstStyle>
          <a:p>
            <a:pPr>
              <a:defRPr/>
            </a:pPr>
            <a:fld id="{E61D8BDF-DF20-427B-A70A-D6D6A47D4914}" type="slidenum">
              <a:rPr lang="en-US" altLang="zh-CN">
                <a:solidFill>
                  <a:srgbClr val="000000"/>
                </a:solidFill>
              </a:rPr>
              <a:pPr>
                <a:defRPr/>
              </a:pPr>
              <a:t>‹#›</a:t>
            </a:fld>
            <a:endParaRPr lang="en-US" altLang="zh-CN">
              <a:solidFill>
                <a:srgbClr val="000000"/>
              </a:solidFill>
            </a:endParaRPr>
          </a:p>
        </p:txBody>
      </p:sp>
    </p:spTree>
  </p:cSld>
  <p:clrMapOvr>
    <a:masterClrMapping/>
  </p:clrMapOvr>
  <p:transition xmlns:p14="http://schemas.microsoft.com/office/powerpoint/2010/mai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25"/>
          <p:cNvSpPr>
            <a:spLocks noGrp="1" noChangeArrowheads="1"/>
          </p:cNvSpPr>
          <p:nvPr>
            <p:ph type="sldNum" sz="quarter" idx="10"/>
          </p:nvPr>
        </p:nvSpPr>
        <p:spPr/>
        <p:txBody>
          <a:bodyPr/>
          <a:lstStyle>
            <a:lvl1pPr>
              <a:defRPr/>
            </a:lvl1pPr>
          </a:lstStyle>
          <a:p>
            <a:pPr>
              <a:defRPr/>
            </a:pPr>
            <a:fld id="{51C155A0-3352-4827-B32C-E503D98232E8}" type="slidenum">
              <a:rPr lang="en-US" altLang="zh-CN">
                <a:solidFill>
                  <a:srgbClr val="000000"/>
                </a:solidFill>
              </a:rPr>
              <a:pPr>
                <a:defRPr/>
              </a:pPr>
              <a:t>‹#›</a:t>
            </a:fld>
            <a:endParaRPr lang="en-US" altLang="zh-CN">
              <a:solidFill>
                <a:srgbClr val="000000"/>
              </a:solidFill>
            </a:endParaRPr>
          </a:p>
        </p:txBody>
      </p:sp>
    </p:spTree>
  </p:cSld>
  <p:clrMapOvr>
    <a:masterClrMapping/>
  </p:clrMapOvr>
  <p:transition xmlns:p14="http://schemas.microsoft.com/office/powerpoint/2010/mai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5"/>
          <p:cNvSpPr>
            <a:spLocks noGrp="1" noChangeArrowheads="1"/>
          </p:cNvSpPr>
          <p:nvPr>
            <p:ph type="sldNum" sz="quarter" idx="10"/>
          </p:nvPr>
        </p:nvSpPr>
        <p:spPr/>
        <p:txBody>
          <a:bodyPr/>
          <a:lstStyle>
            <a:lvl1pPr>
              <a:defRPr/>
            </a:lvl1pPr>
          </a:lstStyle>
          <a:p>
            <a:pPr>
              <a:defRPr/>
            </a:pPr>
            <a:fld id="{88D656F5-6743-45A5-BF82-C5E1EEF5860C}" type="slidenum">
              <a:rPr lang="en-US" altLang="zh-CN">
                <a:solidFill>
                  <a:srgbClr val="000000"/>
                </a:solidFill>
              </a:rPr>
              <a:pPr>
                <a:defRPr/>
              </a:pPr>
              <a:t>‹#›</a:t>
            </a:fld>
            <a:endParaRPr lang="en-US" altLang="zh-CN">
              <a:solidFill>
                <a:srgbClr val="000000"/>
              </a:solidFill>
            </a:endParaRPr>
          </a:p>
        </p:txBody>
      </p:sp>
    </p:spTree>
  </p:cSld>
  <p:clrMapOvr>
    <a:masterClrMapping/>
  </p:clrMapOvr>
  <p:transition xmlns:p14="http://schemas.microsoft.com/office/powerpoint/2010/mai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76200"/>
            <a:ext cx="2057400" cy="65532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76200"/>
            <a:ext cx="6019800" cy="65532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5"/>
          <p:cNvSpPr>
            <a:spLocks noGrp="1" noChangeArrowheads="1"/>
          </p:cNvSpPr>
          <p:nvPr>
            <p:ph type="sldNum" sz="quarter" idx="10"/>
          </p:nvPr>
        </p:nvSpPr>
        <p:spPr/>
        <p:txBody>
          <a:bodyPr/>
          <a:lstStyle>
            <a:lvl1pPr>
              <a:defRPr/>
            </a:lvl1pPr>
          </a:lstStyle>
          <a:p>
            <a:pPr>
              <a:defRPr/>
            </a:pPr>
            <a:fld id="{405833D3-1998-477A-97DD-716B9F99BA90}" type="slidenum">
              <a:rPr lang="en-US" altLang="zh-CN">
                <a:solidFill>
                  <a:srgbClr val="000000"/>
                </a:solidFill>
              </a:rPr>
              <a:pPr>
                <a:defRPr/>
              </a:pPr>
              <a:t>‹#›</a:t>
            </a:fld>
            <a:endParaRPr lang="en-US" altLang="zh-CN">
              <a:solidFill>
                <a:srgbClr val="000000"/>
              </a:solidFill>
            </a:endParaRPr>
          </a:p>
        </p:txBody>
      </p:sp>
    </p:spTree>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25"/>
          <p:cNvSpPr>
            <a:spLocks noGrp="1" noChangeArrowheads="1"/>
          </p:cNvSpPr>
          <p:nvPr>
            <p:ph type="sldNum" sz="quarter" idx="10"/>
          </p:nvPr>
        </p:nvSpPr>
        <p:spPr/>
        <p:txBody>
          <a:bodyPr/>
          <a:lstStyle>
            <a:lvl1pPr>
              <a:defRPr/>
            </a:lvl1pPr>
          </a:lstStyle>
          <a:p>
            <a:pPr>
              <a:defRPr/>
            </a:pPr>
            <a:fld id="{64EAF9B9-99F1-4DA0-8E47-D8E4018921F0}" type="slidenum">
              <a:rPr lang="en-US" altLang="zh-CN"/>
              <a:pPr>
                <a:defRPr/>
              </a:pPr>
              <a:t>‹#›</a:t>
            </a:fld>
            <a:endParaRPr lang="en-US" altLang="zh-CN"/>
          </a:p>
        </p:txBody>
      </p:sp>
    </p:spTree>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25"/>
          <p:cNvSpPr>
            <a:spLocks noGrp="1" noChangeArrowheads="1"/>
          </p:cNvSpPr>
          <p:nvPr>
            <p:ph type="sldNum" sz="quarter" idx="10"/>
          </p:nvPr>
        </p:nvSpPr>
        <p:spPr/>
        <p:txBody>
          <a:bodyPr/>
          <a:lstStyle>
            <a:lvl1pPr>
              <a:defRPr/>
            </a:lvl1pPr>
          </a:lstStyle>
          <a:p>
            <a:pPr>
              <a:defRPr/>
            </a:pPr>
            <a:fld id="{08973092-9ADA-476B-931A-79DA6785A669}" type="slidenum">
              <a:rPr lang="en-US" altLang="zh-CN"/>
              <a:pPr>
                <a:defRPr/>
              </a:pPr>
              <a:t>‹#›</a:t>
            </a:fld>
            <a:endParaRPr lang="en-US" altLang="zh-CN"/>
          </a:p>
        </p:txBody>
      </p:sp>
    </p:spTree>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25"/>
          <p:cNvSpPr>
            <a:spLocks noGrp="1" noChangeArrowheads="1"/>
          </p:cNvSpPr>
          <p:nvPr>
            <p:ph type="sldNum" sz="quarter" idx="10"/>
          </p:nvPr>
        </p:nvSpPr>
        <p:spPr/>
        <p:txBody>
          <a:bodyPr/>
          <a:lstStyle>
            <a:lvl1pPr>
              <a:defRPr/>
            </a:lvl1pPr>
          </a:lstStyle>
          <a:p>
            <a:pPr>
              <a:defRPr/>
            </a:pPr>
            <a:fld id="{F7CF1CEA-B3E5-4424-9554-31AB06F17F78}" type="slidenum">
              <a:rPr lang="en-US" altLang="zh-CN"/>
              <a:pPr>
                <a:defRPr/>
              </a:pPr>
              <a:t>‹#›</a:t>
            </a:fld>
            <a:endParaRPr lang="en-US" altLang="zh-CN"/>
          </a:p>
        </p:txBody>
      </p:sp>
    </p:spTree>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25"/>
          <p:cNvSpPr>
            <a:spLocks noGrp="1" noChangeArrowheads="1"/>
          </p:cNvSpPr>
          <p:nvPr>
            <p:ph type="sldNum" sz="quarter" idx="10"/>
          </p:nvPr>
        </p:nvSpPr>
        <p:spPr/>
        <p:txBody>
          <a:bodyPr/>
          <a:lstStyle>
            <a:lvl1pPr>
              <a:defRPr/>
            </a:lvl1pPr>
          </a:lstStyle>
          <a:p>
            <a:pPr>
              <a:defRPr/>
            </a:pPr>
            <a:fld id="{79828960-0C1A-4CA8-A934-FEA5205E549B}" type="slidenum">
              <a:rPr lang="en-US" altLang="zh-CN"/>
              <a:pPr>
                <a:defRPr/>
              </a:pPr>
              <a:t>‹#›</a:t>
            </a:fld>
            <a:endParaRPr lang="en-US" altLang="zh-CN"/>
          </a:p>
        </p:txBody>
      </p:sp>
    </p:spTree>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76200"/>
            <a:ext cx="8229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zh-CN" altLang="zh-CN" smtClean="0"/>
          </a:p>
        </p:txBody>
      </p:sp>
      <p:sp>
        <p:nvSpPr>
          <p:cNvPr id="7171" name="Line 3"/>
          <p:cNvSpPr>
            <a:spLocks noChangeShapeType="1"/>
          </p:cNvSpPr>
          <p:nvPr/>
        </p:nvSpPr>
        <p:spPr bwMode="auto">
          <a:xfrm>
            <a:off x="457200" y="688975"/>
            <a:ext cx="8229600" cy="0"/>
          </a:xfrm>
          <a:prstGeom prst="line">
            <a:avLst/>
          </a:prstGeom>
          <a:noFill/>
          <a:ln w="31750">
            <a:solidFill>
              <a:schemeClr val="accent2"/>
            </a:solidFill>
            <a:round/>
            <a:headEnd/>
            <a:tailEnd/>
          </a:ln>
          <a:effectLst/>
        </p:spPr>
        <p:txBody>
          <a:bodyPr/>
          <a:lstStyle/>
          <a:p>
            <a:pPr>
              <a:defRPr/>
            </a:pPr>
            <a:endParaRPr lang="zh-CN" altLang="en-US">
              <a:ea typeface="宋体" pitchFamily="2" charset="-122"/>
            </a:endParaRPr>
          </a:p>
        </p:txBody>
      </p:sp>
      <p:sp>
        <p:nvSpPr>
          <p:cNvPr id="7172" name="Line 4"/>
          <p:cNvSpPr>
            <a:spLocks noChangeShapeType="1"/>
          </p:cNvSpPr>
          <p:nvPr/>
        </p:nvSpPr>
        <p:spPr bwMode="auto">
          <a:xfrm>
            <a:off x="457200" y="723900"/>
            <a:ext cx="6858000" cy="0"/>
          </a:xfrm>
          <a:prstGeom prst="line">
            <a:avLst/>
          </a:prstGeom>
          <a:noFill/>
          <a:ln w="57150">
            <a:solidFill>
              <a:schemeClr val="accent2"/>
            </a:solidFill>
            <a:round/>
            <a:headEnd/>
            <a:tailEnd/>
          </a:ln>
          <a:effectLst/>
        </p:spPr>
        <p:txBody>
          <a:bodyPr/>
          <a:lstStyle/>
          <a:p>
            <a:pPr>
              <a:defRPr/>
            </a:pPr>
            <a:endParaRPr lang="zh-CN" altLang="en-US">
              <a:ea typeface="宋体" pitchFamily="2" charset="-122"/>
            </a:endParaRPr>
          </a:p>
        </p:txBody>
      </p:sp>
      <p:sp>
        <p:nvSpPr>
          <p:cNvPr id="7173" name="Line 5"/>
          <p:cNvSpPr>
            <a:spLocks noChangeShapeType="1"/>
          </p:cNvSpPr>
          <p:nvPr/>
        </p:nvSpPr>
        <p:spPr bwMode="auto">
          <a:xfrm>
            <a:off x="515938" y="725488"/>
            <a:ext cx="6324600" cy="0"/>
          </a:xfrm>
          <a:prstGeom prst="line">
            <a:avLst/>
          </a:prstGeom>
          <a:noFill/>
          <a:ln w="9525">
            <a:solidFill>
              <a:schemeClr val="bg1"/>
            </a:solidFill>
            <a:round/>
            <a:headEnd/>
            <a:tailEnd/>
          </a:ln>
          <a:effectLst/>
        </p:spPr>
        <p:txBody>
          <a:bodyPr/>
          <a:lstStyle/>
          <a:p>
            <a:pPr>
              <a:defRPr/>
            </a:pPr>
            <a:endParaRPr lang="zh-CN" altLang="en-US">
              <a:ea typeface="宋体" pitchFamily="2" charset="-122"/>
            </a:endParaRPr>
          </a:p>
        </p:txBody>
      </p:sp>
      <p:sp>
        <p:nvSpPr>
          <p:cNvPr id="1030" name="Rectangle 11"/>
          <p:cNvSpPr>
            <a:spLocks noGrp="1" noChangeArrowheads="1"/>
          </p:cNvSpPr>
          <p:nvPr>
            <p:ph type="body" idx="1"/>
          </p:nvPr>
        </p:nvSpPr>
        <p:spPr bwMode="auto">
          <a:xfrm>
            <a:off x="457200" y="838200"/>
            <a:ext cx="8229600" cy="579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7182" name="Line 14"/>
          <p:cNvSpPr>
            <a:spLocks noChangeShapeType="1"/>
          </p:cNvSpPr>
          <p:nvPr/>
        </p:nvSpPr>
        <p:spPr bwMode="auto">
          <a:xfrm>
            <a:off x="515938" y="698500"/>
            <a:ext cx="6705600" cy="0"/>
          </a:xfrm>
          <a:prstGeom prst="line">
            <a:avLst/>
          </a:prstGeom>
          <a:noFill/>
          <a:ln w="9525">
            <a:solidFill>
              <a:schemeClr val="bg1"/>
            </a:solidFill>
            <a:round/>
            <a:headEnd/>
            <a:tailEnd/>
          </a:ln>
          <a:effectLst/>
        </p:spPr>
        <p:txBody>
          <a:bodyPr/>
          <a:lstStyle/>
          <a:p>
            <a:pPr>
              <a:defRPr/>
            </a:pPr>
            <a:endParaRPr lang="zh-CN" altLang="en-US">
              <a:ea typeface="宋体" pitchFamily="2" charset="-122"/>
            </a:endParaRPr>
          </a:p>
        </p:txBody>
      </p:sp>
      <p:sp>
        <p:nvSpPr>
          <p:cNvPr id="7186" name="Line 18"/>
          <p:cNvSpPr>
            <a:spLocks noChangeShapeType="1"/>
          </p:cNvSpPr>
          <p:nvPr userDrawn="1"/>
        </p:nvSpPr>
        <p:spPr bwMode="auto">
          <a:xfrm>
            <a:off x="1371600" y="6324600"/>
            <a:ext cx="6445250" cy="0"/>
          </a:xfrm>
          <a:prstGeom prst="line">
            <a:avLst/>
          </a:prstGeom>
          <a:noFill/>
          <a:ln w="12700">
            <a:solidFill>
              <a:schemeClr val="bg1"/>
            </a:solidFill>
            <a:round/>
            <a:headEnd/>
            <a:tailEnd/>
          </a:ln>
          <a:effectLst/>
        </p:spPr>
        <p:txBody>
          <a:bodyPr/>
          <a:lstStyle/>
          <a:p>
            <a:pPr>
              <a:defRPr/>
            </a:pPr>
            <a:endParaRPr lang="zh-CN" altLang="en-US">
              <a:ea typeface="宋体" pitchFamily="2" charset="-122"/>
            </a:endParaRPr>
          </a:p>
        </p:txBody>
      </p:sp>
      <p:sp>
        <p:nvSpPr>
          <p:cNvPr id="7193" name="Rectangle 25"/>
          <p:cNvSpPr>
            <a:spLocks noGrp="1" noChangeArrowheads="1"/>
          </p:cNvSpPr>
          <p:nvPr>
            <p:ph type="sldNum" sz="quarter" idx="4"/>
          </p:nvPr>
        </p:nvSpPr>
        <p:spPr bwMode="auto">
          <a:xfrm>
            <a:off x="8458200" y="28575"/>
            <a:ext cx="6667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ea typeface="宋体" pitchFamily="2" charset="-122"/>
              </a:defRPr>
            </a:lvl1pPr>
          </a:lstStyle>
          <a:p>
            <a:pPr>
              <a:defRPr/>
            </a:pPr>
            <a:fld id="{103538E2-F607-4668-B1B3-F503CF86C793}" type="slidenum">
              <a:rPr lang="en-US" altLang="zh-CN"/>
              <a:pPr>
                <a:defRPr/>
              </a:pPr>
              <a:t>‹#›</a:t>
            </a:fld>
            <a:r>
              <a:rPr lang="en-US" altLang="zh-CN" dirty="0"/>
              <a:t>/48</a:t>
            </a:r>
          </a:p>
        </p:txBody>
      </p:sp>
      <p:sp>
        <p:nvSpPr>
          <p:cNvPr id="7200" name="Line 32"/>
          <p:cNvSpPr>
            <a:spLocks noChangeShapeType="1"/>
          </p:cNvSpPr>
          <p:nvPr userDrawn="1"/>
        </p:nvSpPr>
        <p:spPr bwMode="auto">
          <a:xfrm>
            <a:off x="1371600" y="6324600"/>
            <a:ext cx="6445250" cy="0"/>
          </a:xfrm>
          <a:prstGeom prst="line">
            <a:avLst/>
          </a:prstGeom>
          <a:noFill/>
          <a:ln w="12700">
            <a:solidFill>
              <a:schemeClr val="bg1"/>
            </a:solidFill>
            <a:round/>
            <a:headEnd/>
            <a:tailEnd/>
          </a:ln>
          <a:effectLst/>
        </p:spPr>
        <p:txBody>
          <a:bodyPr/>
          <a:lstStyle/>
          <a:p>
            <a:pPr>
              <a:defRPr/>
            </a:pPr>
            <a:endParaRPr lang="zh-CN" altLang="en-US">
              <a:ea typeface="宋体" pitchFamily="2" charset="-122"/>
            </a:endParaRPr>
          </a:p>
        </p:txBody>
      </p:sp>
      <p:sp>
        <p:nvSpPr>
          <p:cNvPr id="7217" name="Line 49"/>
          <p:cNvSpPr>
            <a:spLocks noChangeShapeType="1"/>
          </p:cNvSpPr>
          <p:nvPr userDrawn="1"/>
        </p:nvSpPr>
        <p:spPr bwMode="auto">
          <a:xfrm>
            <a:off x="1371600" y="6324600"/>
            <a:ext cx="6445250" cy="0"/>
          </a:xfrm>
          <a:prstGeom prst="line">
            <a:avLst/>
          </a:prstGeom>
          <a:noFill/>
          <a:ln w="12700">
            <a:solidFill>
              <a:schemeClr val="bg1"/>
            </a:solidFill>
            <a:round/>
            <a:headEnd/>
            <a:tailEnd/>
          </a:ln>
          <a:effectLst/>
        </p:spPr>
        <p:txBody>
          <a:bodyPr/>
          <a:lstStyle/>
          <a:p>
            <a:pPr>
              <a:defRPr/>
            </a:pPr>
            <a:endParaRPr lang="zh-CN" altLang="en-US">
              <a:ea typeface="宋体" pitchFamily="2" charset="-122"/>
            </a:endParaRPr>
          </a:p>
        </p:txBody>
      </p:sp>
    </p:spTree>
  </p:cSld>
  <p:clrMap bg1="lt1" tx1="dk1" bg2="lt2" tx2="dk2" accent1="accent1" accent2="accent2" accent3="accent3" accent4="accent4" accent5="accent5" accent6="accent6" hlink="hlink" folHlink="folHlink"/>
  <p:sldLayoutIdLst>
    <p:sldLayoutId id="2147484380" r:id="rId1"/>
    <p:sldLayoutId id="2147484381" r:id="rId2"/>
    <p:sldLayoutId id="2147484382" r:id="rId3"/>
    <p:sldLayoutId id="2147484383" r:id="rId4"/>
    <p:sldLayoutId id="2147484384" r:id="rId5"/>
    <p:sldLayoutId id="2147484385" r:id="rId6"/>
    <p:sldLayoutId id="2147484386" r:id="rId7"/>
    <p:sldLayoutId id="2147484387" r:id="rId8"/>
    <p:sldLayoutId id="2147484388" r:id="rId9"/>
    <p:sldLayoutId id="2147484389" r:id="rId10"/>
    <p:sldLayoutId id="2147484390" r:id="rId11"/>
  </p:sldLayoutIdLst>
  <p:transition xmlns:p14="http://schemas.microsoft.com/office/powerpoint/2010/main"/>
  <p:hf hdr="0" ftr="0" dt="0"/>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Times New Roman" pitchFamily="18" charset="0"/>
          <a:ea typeface="宋体" pitchFamily="2" charset="-122"/>
        </a:defRPr>
      </a:lvl2pPr>
      <a:lvl3pPr algn="l" rtl="0" eaLnBrk="0" fontAlgn="base" hangingPunct="0">
        <a:spcBef>
          <a:spcPct val="0"/>
        </a:spcBef>
        <a:spcAft>
          <a:spcPct val="0"/>
        </a:spcAft>
        <a:defRPr sz="2800" b="1">
          <a:solidFill>
            <a:schemeClr val="tx2"/>
          </a:solidFill>
          <a:latin typeface="Times New Roman" pitchFamily="18" charset="0"/>
          <a:ea typeface="宋体" pitchFamily="2" charset="-122"/>
        </a:defRPr>
      </a:lvl3pPr>
      <a:lvl4pPr algn="l" rtl="0" eaLnBrk="0" fontAlgn="base" hangingPunct="0">
        <a:spcBef>
          <a:spcPct val="0"/>
        </a:spcBef>
        <a:spcAft>
          <a:spcPct val="0"/>
        </a:spcAft>
        <a:defRPr sz="2800" b="1">
          <a:solidFill>
            <a:schemeClr val="tx2"/>
          </a:solidFill>
          <a:latin typeface="Times New Roman" pitchFamily="18" charset="0"/>
          <a:ea typeface="宋体" pitchFamily="2" charset="-122"/>
        </a:defRPr>
      </a:lvl4pPr>
      <a:lvl5pPr algn="l" rtl="0" eaLnBrk="0" fontAlgn="base" hangingPunct="0">
        <a:spcBef>
          <a:spcPct val="0"/>
        </a:spcBef>
        <a:spcAft>
          <a:spcPct val="0"/>
        </a:spcAft>
        <a:defRPr sz="2800" b="1">
          <a:solidFill>
            <a:schemeClr val="tx2"/>
          </a:solidFill>
          <a:latin typeface="Times New Roman" pitchFamily="18" charset="0"/>
          <a:ea typeface="宋体" pitchFamily="2" charset="-122"/>
        </a:defRPr>
      </a:lvl5pPr>
      <a:lvl6pPr marL="457200" algn="l" rtl="0" fontAlgn="base">
        <a:spcBef>
          <a:spcPct val="0"/>
        </a:spcBef>
        <a:spcAft>
          <a:spcPct val="0"/>
        </a:spcAft>
        <a:defRPr sz="2800" b="1">
          <a:solidFill>
            <a:schemeClr val="tx2"/>
          </a:solidFill>
          <a:latin typeface="Times New Roman" pitchFamily="18" charset="0"/>
          <a:ea typeface="宋体" pitchFamily="2" charset="-122"/>
        </a:defRPr>
      </a:lvl6pPr>
      <a:lvl7pPr marL="914400" algn="l" rtl="0" fontAlgn="base">
        <a:spcBef>
          <a:spcPct val="0"/>
        </a:spcBef>
        <a:spcAft>
          <a:spcPct val="0"/>
        </a:spcAft>
        <a:defRPr sz="2800" b="1">
          <a:solidFill>
            <a:schemeClr val="tx2"/>
          </a:solidFill>
          <a:latin typeface="Times New Roman" pitchFamily="18" charset="0"/>
          <a:ea typeface="宋体" pitchFamily="2" charset="-122"/>
        </a:defRPr>
      </a:lvl7pPr>
      <a:lvl8pPr marL="1371600" algn="l" rtl="0" fontAlgn="base">
        <a:spcBef>
          <a:spcPct val="0"/>
        </a:spcBef>
        <a:spcAft>
          <a:spcPct val="0"/>
        </a:spcAft>
        <a:defRPr sz="2800" b="1">
          <a:solidFill>
            <a:schemeClr val="tx2"/>
          </a:solidFill>
          <a:latin typeface="Times New Roman" pitchFamily="18" charset="0"/>
          <a:ea typeface="宋体" pitchFamily="2" charset="-122"/>
        </a:defRPr>
      </a:lvl8pPr>
      <a:lvl9pPr marL="1828800" algn="l" rtl="0" fontAlgn="base">
        <a:spcBef>
          <a:spcPct val="0"/>
        </a:spcBef>
        <a:spcAft>
          <a:spcPct val="0"/>
        </a:spcAft>
        <a:defRPr sz="2800" b="1">
          <a:solidFill>
            <a:schemeClr val="tx2"/>
          </a:solidFill>
          <a:latin typeface="Times New Roman" pitchFamily="18" charset="0"/>
          <a:ea typeface="宋体" pitchFamily="2" charset="-122"/>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ea typeface="+mn-ea"/>
        </a:defRPr>
      </a:lvl2pPr>
      <a:lvl3pPr marL="1143000" indent="-228600" algn="l" rtl="0" eaLnBrk="0" fontAlgn="base" hangingPunct="0">
        <a:spcBef>
          <a:spcPct val="20000"/>
        </a:spcBef>
        <a:spcAft>
          <a:spcPct val="0"/>
        </a:spcAft>
        <a:buChar char="•"/>
        <a:defRPr sz="2000" b="1">
          <a:solidFill>
            <a:schemeClr val="tx1"/>
          </a:solidFill>
          <a:latin typeface="+mn-lt"/>
          <a:ea typeface="+mn-ea"/>
        </a:defRPr>
      </a:lvl3pPr>
      <a:lvl4pPr marL="1600200" indent="-228600" algn="l" rtl="0" eaLnBrk="0" fontAlgn="base" hangingPunct="0">
        <a:spcBef>
          <a:spcPct val="20000"/>
        </a:spcBef>
        <a:spcAft>
          <a:spcPct val="0"/>
        </a:spcAft>
        <a:buChar char="–"/>
        <a:defRPr sz="2000" b="1">
          <a:solidFill>
            <a:schemeClr val="tx1"/>
          </a:solidFill>
          <a:latin typeface="+mn-lt"/>
          <a:ea typeface="+mn-ea"/>
        </a:defRPr>
      </a:lvl4pPr>
      <a:lvl5pPr marL="2057400" indent="-228600" algn="l" rtl="0" eaLnBrk="0" fontAlgn="base" hangingPunct="0">
        <a:spcBef>
          <a:spcPct val="20000"/>
        </a:spcBef>
        <a:spcAft>
          <a:spcPct val="0"/>
        </a:spcAft>
        <a:buChar char="»"/>
        <a:defRPr sz="2000" b="1">
          <a:solidFill>
            <a:schemeClr val="tx1"/>
          </a:solidFill>
          <a:latin typeface="+mn-lt"/>
          <a:ea typeface="+mn-ea"/>
        </a:defRPr>
      </a:lvl5pPr>
      <a:lvl6pPr marL="2514600" indent="-228600" algn="l" rtl="0" fontAlgn="base">
        <a:spcBef>
          <a:spcPct val="20000"/>
        </a:spcBef>
        <a:spcAft>
          <a:spcPct val="0"/>
        </a:spcAft>
        <a:buChar char="»"/>
        <a:defRPr sz="2000" b="1">
          <a:solidFill>
            <a:schemeClr val="tx1"/>
          </a:solidFill>
          <a:latin typeface="+mn-lt"/>
          <a:ea typeface="+mn-ea"/>
        </a:defRPr>
      </a:lvl6pPr>
      <a:lvl7pPr marL="2971800" indent="-228600" algn="l" rtl="0" fontAlgn="base">
        <a:spcBef>
          <a:spcPct val="20000"/>
        </a:spcBef>
        <a:spcAft>
          <a:spcPct val="0"/>
        </a:spcAft>
        <a:buChar char="»"/>
        <a:defRPr sz="2000" b="1">
          <a:solidFill>
            <a:schemeClr val="tx1"/>
          </a:solidFill>
          <a:latin typeface="+mn-lt"/>
          <a:ea typeface="+mn-ea"/>
        </a:defRPr>
      </a:lvl7pPr>
      <a:lvl8pPr marL="3429000" indent="-228600" algn="l" rtl="0" fontAlgn="base">
        <a:spcBef>
          <a:spcPct val="20000"/>
        </a:spcBef>
        <a:spcAft>
          <a:spcPct val="0"/>
        </a:spcAft>
        <a:buChar char="»"/>
        <a:defRPr sz="2000" b="1">
          <a:solidFill>
            <a:schemeClr val="tx1"/>
          </a:solidFill>
          <a:latin typeface="+mn-lt"/>
          <a:ea typeface="+mn-ea"/>
        </a:defRPr>
      </a:lvl8pPr>
      <a:lvl9pPr marL="3886200" indent="-228600" algn="l" rtl="0" fontAlgn="base">
        <a:spcBef>
          <a:spcPct val="20000"/>
        </a:spcBef>
        <a:spcAft>
          <a:spcPct val="0"/>
        </a:spcAft>
        <a:buChar char="»"/>
        <a:defRPr sz="2000" b="1">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76200"/>
            <a:ext cx="8229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zh-CN" altLang="zh-CN" smtClean="0"/>
          </a:p>
        </p:txBody>
      </p:sp>
      <p:sp>
        <p:nvSpPr>
          <p:cNvPr id="7171" name="Line 3"/>
          <p:cNvSpPr>
            <a:spLocks noChangeShapeType="1"/>
          </p:cNvSpPr>
          <p:nvPr/>
        </p:nvSpPr>
        <p:spPr bwMode="auto">
          <a:xfrm>
            <a:off x="457200" y="688975"/>
            <a:ext cx="8229600" cy="0"/>
          </a:xfrm>
          <a:prstGeom prst="line">
            <a:avLst/>
          </a:prstGeom>
          <a:noFill/>
          <a:ln w="31750">
            <a:solidFill>
              <a:schemeClr val="accent2"/>
            </a:solidFill>
            <a:round/>
            <a:headEnd/>
            <a:tailEnd/>
          </a:ln>
          <a:effectLst/>
        </p:spPr>
        <p:txBody>
          <a:bodyPr/>
          <a:lstStyle/>
          <a:p>
            <a:pPr>
              <a:defRPr/>
            </a:pPr>
            <a:endParaRPr lang="zh-CN" altLang="en-US">
              <a:solidFill>
                <a:srgbClr val="000000"/>
              </a:solidFill>
              <a:ea typeface="宋体" pitchFamily="2" charset="-122"/>
            </a:endParaRPr>
          </a:p>
        </p:txBody>
      </p:sp>
      <p:sp>
        <p:nvSpPr>
          <p:cNvPr id="7172" name="Line 4"/>
          <p:cNvSpPr>
            <a:spLocks noChangeShapeType="1"/>
          </p:cNvSpPr>
          <p:nvPr/>
        </p:nvSpPr>
        <p:spPr bwMode="auto">
          <a:xfrm>
            <a:off x="457200" y="723900"/>
            <a:ext cx="6858000" cy="0"/>
          </a:xfrm>
          <a:prstGeom prst="line">
            <a:avLst/>
          </a:prstGeom>
          <a:noFill/>
          <a:ln w="57150">
            <a:solidFill>
              <a:schemeClr val="accent2"/>
            </a:solidFill>
            <a:round/>
            <a:headEnd/>
            <a:tailEnd/>
          </a:ln>
          <a:effectLst/>
        </p:spPr>
        <p:txBody>
          <a:bodyPr/>
          <a:lstStyle/>
          <a:p>
            <a:pPr>
              <a:defRPr/>
            </a:pPr>
            <a:endParaRPr lang="zh-CN" altLang="en-US">
              <a:solidFill>
                <a:srgbClr val="000000"/>
              </a:solidFill>
              <a:ea typeface="宋体" pitchFamily="2" charset="-122"/>
            </a:endParaRPr>
          </a:p>
        </p:txBody>
      </p:sp>
      <p:sp>
        <p:nvSpPr>
          <p:cNvPr id="7173" name="Line 5"/>
          <p:cNvSpPr>
            <a:spLocks noChangeShapeType="1"/>
          </p:cNvSpPr>
          <p:nvPr/>
        </p:nvSpPr>
        <p:spPr bwMode="auto">
          <a:xfrm>
            <a:off x="515938" y="725488"/>
            <a:ext cx="6324600" cy="0"/>
          </a:xfrm>
          <a:prstGeom prst="line">
            <a:avLst/>
          </a:prstGeom>
          <a:noFill/>
          <a:ln w="9525">
            <a:solidFill>
              <a:schemeClr val="bg1"/>
            </a:solidFill>
            <a:round/>
            <a:headEnd/>
            <a:tailEnd/>
          </a:ln>
          <a:effectLst/>
        </p:spPr>
        <p:txBody>
          <a:bodyPr/>
          <a:lstStyle/>
          <a:p>
            <a:pPr>
              <a:defRPr/>
            </a:pPr>
            <a:endParaRPr lang="zh-CN" altLang="en-US">
              <a:solidFill>
                <a:srgbClr val="000000"/>
              </a:solidFill>
              <a:ea typeface="宋体" pitchFamily="2" charset="-122"/>
            </a:endParaRPr>
          </a:p>
        </p:txBody>
      </p:sp>
      <p:sp>
        <p:nvSpPr>
          <p:cNvPr id="1030" name="Rectangle 11"/>
          <p:cNvSpPr>
            <a:spLocks noGrp="1" noChangeArrowheads="1"/>
          </p:cNvSpPr>
          <p:nvPr>
            <p:ph type="body" idx="1"/>
          </p:nvPr>
        </p:nvSpPr>
        <p:spPr bwMode="auto">
          <a:xfrm>
            <a:off x="457200" y="838200"/>
            <a:ext cx="8229600" cy="579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7182" name="Line 14"/>
          <p:cNvSpPr>
            <a:spLocks noChangeShapeType="1"/>
          </p:cNvSpPr>
          <p:nvPr/>
        </p:nvSpPr>
        <p:spPr bwMode="auto">
          <a:xfrm>
            <a:off x="515938" y="698500"/>
            <a:ext cx="6705600" cy="0"/>
          </a:xfrm>
          <a:prstGeom prst="line">
            <a:avLst/>
          </a:prstGeom>
          <a:noFill/>
          <a:ln w="9525">
            <a:solidFill>
              <a:schemeClr val="bg1"/>
            </a:solidFill>
            <a:round/>
            <a:headEnd/>
            <a:tailEnd/>
          </a:ln>
          <a:effectLst/>
        </p:spPr>
        <p:txBody>
          <a:bodyPr/>
          <a:lstStyle/>
          <a:p>
            <a:pPr>
              <a:defRPr/>
            </a:pPr>
            <a:endParaRPr lang="zh-CN" altLang="en-US">
              <a:solidFill>
                <a:srgbClr val="000000"/>
              </a:solidFill>
              <a:ea typeface="宋体" pitchFamily="2" charset="-122"/>
            </a:endParaRPr>
          </a:p>
        </p:txBody>
      </p:sp>
      <p:sp>
        <p:nvSpPr>
          <p:cNvPr id="7186" name="Line 18"/>
          <p:cNvSpPr>
            <a:spLocks noChangeShapeType="1"/>
          </p:cNvSpPr>
          <p:nvPr userDrawn="1"/>
        </p:nvSpPr>
        <p:spPr bwMode="auto">
          <a:xfrm>
            <a:off x="1371600" y="6324600"/>
            <a:ext cx="6445250" cy="0"/>
          </a:xfrm>
          <a:prstGeom prst="line">
            <a:avLst/>
          </a:prstGeom>
          <a:noFill/>
          <a:ln w="12700">
            <a:solidFill>
              <a:schemeClr val="bg1"/>
            </a:solidFill>
            <a:round/>
            <a:headEnd/>
            <a:tailEnd/>
          </a:ln>
          <a:effectLst/>
        </p:spPr>
        <p:txBody>
          <a:bodyPr/>
          <a:lstStyle/>
          <a:p>
            <a:pPr>
              <a:defRPr/>
            </a:pPr>
            <a:endParaRPr lang="zh-CN" altLang="en-US">
              <a:solidFill>
                <a:srgbClr val="000000"/>
              </a:solidFill>
              <a:ea typeface="宋体" pitchFamily="2" charset="-122"/>
            </a:endParaRPr>
          </a:p>
        </p:txBody>
      </p:sp>
      <p:sp>
        <p:nvSpPr>
          <p:cNvPr id="7193" name="Rectangle 25"/>
          <p:cNvSpPr>
            <a:spLocks noGrp="1" noChangeArrowheads="1"/>
          </p:cNvSpPr>
          <p:nvPr>
            <p:ph type="sldNum" sz="quarter" idx="4"/>
          </p:nvPr>
        </p:nvSpPr>
        <p:spPr bwMode="auto">
          <a:xfrm>
            <a:off x="8458200" y="28575"/>
            <a:ext cx="6667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4C486211-AD3D-419E-B239-24EC0F3AB044}" type="slidenum">
              <a:rPr lang="en-US" altLang="zh-CN">
                <a:solidFill>
                  <a:srgbClr val="000000"/>
                </a:solidFill>
                <a:ea typeface="宋体" pitchFamily="2" charset="-122"/>
              </a:rPr>
              <a:pPr>
                <a:defRPr/>
              </a:pPr>
              <a:t>‹#›</a:t>
            </a:fld>
            <a:endParaRPr lang="en-US" altLang="zh-CN" dirty="0">
              <a:solidFill>
                <a:srgbClr val="000000"/>
              </a:solidFill>
              <a:ea typeface="宋体" pitchFamily="2" charset="-122"/>
            </a:endParaRPr>
          </a:p>
        </p:txBody>
      </p:sp>
      <p:sp>
        <p:nvSpPr>
          <p:cNvPr id="7200" name="Line 32"/>
          <p:cNvSpPr>
            <a:spLocks noChangeShapeType="1"/>
          </p:cNvSpPr>
          <p:nvPr userDrawn="1"/>
        </p:nvSpPr>
        <p:spPr bwMode="auto">
          <a:xfrm>
            <a:off x="1371600" y="6324600"/>
            <a:ext cx="6445250" cy="0"/>
          </a:xfrm>
          <a:prstGeom prst="line">
            <a:avLst/>
          </a:prstGeom>
          <a:noFill/>
          <a:ln w="12700">
            <a:solidFill>
              <a:schemeClr val="bg1"/>
            </a:solidFill>
            <a:round/>
            <a:headEnd/>
            <a:tailEnd/>
          </a:ln>
          <a:effectLst/>
        </p:spPr>
        <p:txBody>
          <a:bodyPr/>
          <a:lstStyle/>
          <a:p>
            <a:pPr>
              <a:defRPr/>
            </a:pPr>
            <a:endParaRPr lang="zh-CN" altLang="en-US">
              <a:solidFill>
                <a:srgbClr val="000000"/>
              </a:solidFill>
              <a:ea typeface="宋体" pitchFamily="2" charset="-122"/>
            </a:endParaRPr>
          </a:p>
        </p:txBody>
      </p:sp>
      <p:sp>
        <p:nvSpPr>
          <p:cNvPr id="7217" name="Line 49"/>
          <p:cNvSpPr>
            <a:spLocks noChangeShapeType="1"/>
          </p:cNvSpPr>
          <p:nvPr userDrawn="1"/>
        </p:nvSpPr>
        <p:spPr bwMode="auto">
          <a:xfrm>
            <a:off x="1371600" y="6324600"/>
            <a:ext cx="6445250" cy="0"/>
          </a:xfrm>
          <a:prstGeom prst="line">
            <a:avLst/>
          </a:prstGeom>
          <a:noFill/>
          <a:ln w="12700">
            <a:solidFill>
              <a:schemeClr val="bg1"/>
            </a:solidFill>
            <a:round/>
            <a:headEnd/>
            <a:tailEnd/>
          </a:ln>
          <a:effectLst/>
        </p:spPr>
        <p:txBody>
          <a:bodyPr/>
          <a:lstStyle/>
          <a:p>
            <a:pPr>
              <a:defRPr/>
            </a:pPr>
            <a:endParaRPr lang="zh-CN" altLang="en-US">
              <a:solidFill>
                <a:srgbClr val="000000"/>
              </a:solidFill>
              <a:ea typeface="宋体" pitchFamily="2" charset="-122"/>
            </a:endParaRPr>
          </a:p>
        </p:txBody>
      </p:sp>
    </p:spTree>
  </p:cSld>
  <p:clrMap bg1="lt1" tx1="dk1" bg2="lt2" tx2="dk2" accent1="accent1" accent2="accent2" accent3="accent3" accent4="accent4" accent5="accent5" accent6="accent6" hlink="hlink" folHlink="folHlink"/>
  <p:sldLayoutIdLst>
    <p:sldLayoutId id="2147484392" r:id="rId1"/>
    <p:sldLayoutId id="2147484393" r:id="rId2"/>
    <p:sldLayoutId id="2147484394" r:id="rId3"/>
    <p:sldLayoutId id="2147484395" r:id="rId4"/>
    <p:sldLayoutId id="2147484396" r:id="rId5"/>
    <p:sldLayoutId id="2147484397" r:id="rId6"/>
    <p:sldLayoutId id="2147484398" r:id="rId7"/>
    <p:sldLayoutId id="2147484399" r:id="rId8"/>
    <p:sldLayoutId id="2147484400" r:id="rId9"/>
    <p:sldLayoutId id="2147484401" r:id="rId10"/>
    <p:sldLayoutId id="2147484402" r:id="rId11"/>
  </p:sldLayoutIdLst>
  <p:transition xmlns:p14="http://schemas.microsoft.com/office/powerpoint/2010/main"/>
  <p:hf hdr="0" ftr="0" dt="0"/>
  <p:txStyles>
    <p:titleStyle>
      <a:lvl1pPr algn="l" rtl="0" eaLnBrk="0" fontAlgn="base" hangingPunct="0">
        <a:spcBef>
          <a:spcPct val="0"/>
        </a:spcBef>
        <a:spcAft>
          <a:spcPct val="0"/>
        </a:spcAft>
        <a:defRPr sz="2800" b="1">
          <a:solidFill>
            <a:schemeClr val="tx2"/>
          </a:solidFill>
          <a:latin typeface="Arial Unicode MS" pitchFamily="34" charset="-122"/>
          <a:ea typeface="Arial Unicode MS" pitchFamily="34" charset="-122"/>
          <a:cs typeface="Arial Unicode MS" pitchFamily="34" charset="-122"/>
        </a:defRPr>
      </a:lvl1pPr>
      <a:lvl2pPr algn="l" rtl="0" eaLnBrk="0" fontAlgn="base" hangingPunct="0">
        <a:spcBef>
          <a:spcPct val="0"/>
        </a:spcBef>
        <a:spcAft>
          <a:spcPct val="0"/>
        </a:spcAft>
        <a:defRPr sz="2800" b="1">
          <a:solidFill>
            <a:schemeClr val="tx2"/>
          </a:solidFill>
          <a:latin typeface="Arial Unicode MS" pitchFamily="34" charset="-122"/>
          <a:ea typeface="Arial Unicode MS" pitchFamily="34" charset="-122"/>
          <a:cs typeface="Arial Unicode MS" pitchFamily="34" charset="-122"/>
        </a:defRPr>
      </a:lvl2pPr>
      <a:lvl3pPr algn="l" rtl="0" eaLnBrk="0" fontAlgn="base" hangingPunct="0">
        <a:spcBef>
          <a:spcPct val="0"/>
        </a:spcBef>
        <a:spcAft>
          <a:spcPct val="0"/>
        </a:spcAft>
        <a:defRPr sz="2800" b="1">
          <a:solidFill>
            <a:schemeClr val="tx2"/>
          </a:solidFill>
          <a:latin typeface="Arial Unicode MS" pitchFamily="34" charset="-122"/>
          <a:ea typeface="Arial Unicode MS" pitchFamily="34" charset="-122"/>
          <a:cs typeface="Arial Unicode MS" pitchFamily="34" charset="-122"/>
        </a:defRPr>
      </a:lvl3pPr>
      <a:lvl4pPr algn="l" rtl="0" eaLnBrk="0" fontAlgn="base" hangingPunct="0">
        <a:spcBef>
          <a:spcPct val="0"/>
        </a:spcBef>
        <a:spcAft>
          <a:spcPct val="0"/>
        </a:spcAft>
        <a:defRPr sz="2800" b="1">
          <a:solidFill>
            <a:schemeClr val="tx2"/>
          </a:solidFill>
          <a:latin typeface="Arial Unicode MS" pitchFamily="34" charset="-122"/>
          <a:ea typeface="Arial Unicode MS" pitchFamily="34" charset="-122"/>
          <a:cs typeface="Arial Unicode MS" pitchFamily="34" charset="-122"/>
        </a:defRPr>
      </a:lvl4pPr>
      <a:lvl5pPr algn="l" rtl="0" eaLnBrk="0" fontAlgn="base" hangingPunct="0">
        <a:spcBef>
          <a:spcPct val="0"/>
        </a:spcBef>
        <a:spcAft>
          <a:spcPct val="0"/>
        </a:spcAft>
        <a:defRPr sz="2800" b="1">
          <a:solidFill>
            <a:schemeClr val="tx2"/>
          </a:solidFill>
          <a:latin typeface="Arial Unicode MS" pitchFamily="34" charset="-122"/>
          <a:ea typeface="Arial Unicode MS" pitchFamily="34" charset="-122"/>
          <a:cs typeface="Arial Unicode MS" pitchFamily="34" charset="-122"/>
        </a:defRPr>
      </a:lvl5pPr>
      <a:lvl6pPr marL="457200" algn="l" rtl="0" fontAlgn="base">
        <a:spcBef>
          <a:spcPct val="0"/>
        </a:spcBef>
        <a:spcAft>
          <a:spcPct val="0"/>
        </a:spcAft>
        <a:defRPr sz="2800" b="1">
          <a:solidFill>
            <a:schemeClr val="tx2"/>
          </a:solidFill>
          <a:latin typeface="Times New Roman" pitchFamily="18" charset="0"/>
          <a:ea typeface="宋体" pitchFamily="2" charset="-122"/>
        </a:defRPr>
      </a:lvl6pPr>
      <a:lvl7pPr marL="914400" algn="l" rtl="0" fontAlgn="base">
        <a:spcBef>
          <a:spcPct val="0"/>
        </a:spcBef>
        <a:spcAft>
          <a:spcPct val="0"/>
        </a:spcAft>
        <a:defRPr sz="2800" b="1">
          <a:solidFill>
            <a:schemeClr val="tx2"/>
          </a:solidFill>
          <a:latin typeface="Times New Roman" pitchFamily="18" charset="0"/>
          <a:ea typeface="宋体" pitchFamily="2" charset="-122"/>
        </a:defRPr>
      </a:lvl7pPr>
      <a:lvl8pPr marL="1371600" algn="l" rtl="0" fontAlgn="base">
        <a:spcBef>
          <a:spcPct val="0"/>
        </a:spcBef>
        <a:spcAft>
          <a:spcPct val="0"/>
        </a:spcAft>
        <a:defRPr sz="2800" b="1">
          <a:solidFill>
            <a:schemeClr val="tx2"/>
          </a:solidFill>
          <a:latin typeface="Times New Roman" pitchFamily="18" charset="0"/>
          <a:ea typeface="宋体" pitchFamily="2" charset="-122"/>
        </a:defRPr>
      </a:lvl8pPr>
      <a:lvl9pPr marL="1828800" algn="l" rtl="0" fontAlgn="base">
        <a:spcBef>
          <a:spcPct val="0"/>
        </a:spcBef>
        <a:spcAft>
          <a:spcPct val="0"/>
        </a:spcAft>
        <a:defRPr sz="2800" b="1">
          <a:solidFill>
            <a:schemeClr val="tx2"/>
          </a:solidFill>
          <a:latin typeface="Times New Roman" pitchFamily="18" charset="0"/>
          <a:ea typeface="宋体" pitchFamily="2" charset="-122"/>
        </a:defRPr>
      </a:lvl9pPr>
    </p:titleStyle>
    <p:bodyStyle>
      <a:lvl1pPr marL="342900" indent="-342900" algn="l" rtl="0" eaLnBrk="0" fontAlgn="base" hangingPunct="0">
        <a:spcBef>
          <a:spcPct val="20000"/>
        </a:spcBef>
        <a:spcAft>
          <a:spcPct val="0"/>
        </a:spcAft>
        <a:buChar char="•"/>
        <a:defRPr sz="2400">
          <a:solidFill>
            <a:schemeClr val="tx1"/>
          </a:solidFill>
          <a:latin typeface="Arial Unicode MS" pitchFamily="34" charset="-122"/>
          <a:ea typeface="Arial Unicode MS" pitchFamily="34" charset="-122"/>
          <a:cs typeface="Arial Unicode MS" pitchFamily="34" charset="-122"/>
        </a:defRPr>
      </a:lvl1pPr>
      <a:lvl2pPr marL="742950" indent="-285750" algn="l" rtl="0" eaLnBrk="0" fontAlgn="base" hangingPunct="0">
        <a:spcBef>
          <a:spcPct val="20000"/>
        </a:spcBef>
        <a:spcAft>
          <a:spcPct val="0"/>
        </a:spcAft>
        <a:buChar char="–"/>
        <a:defRPr sz="2000">
          <a:solidFill>
            <a:schemeClr val="tx1"/>
          </a:solidFill>
          <a:latin typeface="Arial Unicode MS" pitchFamily="34" charset="-122"/>
          <a:ea typeface="Arial Unicode MS" pitchFamily="34" charset="-122"/>
          <a:cs typeface="Arial Unicode MS" pitchFamily="34" charset="-122"/>
        </a:defRPr>
      </a:lvl2pPr>
      <a:lvl3pPr marL="1143000" indent="-228600" algn="l" rtl="0" eaLnBrk="0" fontAlgn="base" hangingPunct="0">
        <a:spcBef>
          <a:spcPct val="20000"/>
        </a:spcBef>
        <a:spcAft>
          <a:spcPct val="0"/>
        </a:spcAft>
        <a:buChar char="•"/>
        <a:defRPr sz="2000">
          <a:solidFill>
            <a:schemeClr val="tx1"/>
          </a:solidFill>
          <a:latin typeface="Arial Unicode MS" pitchFamily="34" charset="-122"/>
          <a:ea typeface="Arial Unicode MS" pitchFamily="34" charset="-122"/>
          <a:cs typeface="Arial Unicode MS" pitchFamily="34" charset="-122"/>
        </a:defRPr>
      </a:lvl3pPr>
      <a:lvl4pPr marL="1600200" indent="-228600" algn="l" rtl="0" eaLnBrk="0" fontAlgn="base" hangingPunct="0">
        <a:spcBef>
          <a:spcPct val="20000"/>
        </a:spcBef>
        <a:spcAft>
          <a:spcPct val="0"/>
        </a:spcAft>
        <a:buChar char="–"/>
        <a:defRPr sz="2000">
          <a:solidFill>
            <a:schemeClr val="tx1"/>
          </a:solidFill>
          <a:latin typeface="Arial Unicode MS" pitchFamily="34" charset="-122"/>
          <a:ea typeface="Arial Unicode MS" pitchFamily="34" charset="-122"/>
          <a:cs typeface="Arial Unicode MS" pitchFamily="34" charset="-122"/>
        </a:defRPr>
      </a:lvl4pPr>
      <a:lvl5pPr marL="2057400" indent="-228600" algn="l" rtl="0" eaLnBrk="0" fontAlgn="base" hangingPunct="0">
        <a:spcBef>
          <a:spcPct val="20000"/>
        </a:spcBef>
        <a:spcAft>
          <a:spcPct val="0"/>
        </a:spcAft>
        <a:buChar char="»"/>
        <a:defRPr sz="2000">
          <a:solidFill>
            <a:schemeClr val="tx1"/>
          </a:solidFill>
          <a:latin typeface="Arial Unicode MS" pitchFamily="34" charset="-122"/>
          <a:ea typeface="Arial Unicode MS" pitchFamily="34" charset="-122"/>
          <a:cs typeface="Arial Unicode MS" pitchFamily="34" charset="-122"/>
        </a:defRPr>
      </a:lvl5pPr>
      <a:lvl6pPr marL="2514600" indent="-228600" algn="l" rtl="0" fontAlgn="base">
        <a:spcBef>
          <a:spcPct val="20000"/>
        </a:spcBef>
        <a:spcAft>
          <a:spcPct val="0"/>
        </a:spcAft>
        <a:buChar char="»"/>
        <a:defRPr sz="2000" b="1">
          <a:solidFill>
            <a:schemeClr val="tx1"/>
          </a:solidFill>
          <a:latin typeface="+mn-lt"/>
          <a:ea typeface="+mn-ea"/>
        </a:defRPr>
      </a:lvl6pPr>
      <a:lvl7pPr marL="2971800" indent="-228600" algn="l" rtl="0" fontAlgn="base">
        <a:spcBef>
          <a:spcPct val="20000"/>
        </a:spcBef>
        <a:spcAft>
          <a:spcPct val="0"/>
        </a:spcAft>
        <a:buChar char="»"/>
        <a:defRPr sz="2000" b="1">
          <a:solidFill>
            <a:schemeClr val="tx1"/>
          </a:solidFill>
          <a:latin typeface="+mn-lt"/>
          <a:ea typeface="+mn-ea"/>
        </a:defRPr>
      </a:lvl7pPr>
      <a:lvl8pPr marL="3429000" indent="-228600" algn="l" rtl="0" fontAlgn="base">
        <a:spcBef>
          <a:spcPct val="20000"/>
        </a:spcBef>
        <a:spcAft>
          <a:spcPct val="0"/>
        </a:spcAft>
        <a:buChar char="»"/>
        <a:defRPr sz="2000" b="1">
          <a:solidFill>
            <a:schemeClr val="tx1"/>
          </a:solidFill>
          <a:latin typeface="+mn-lt"/>
          <a:ea typeface="+mn-ea"/>
        </a:defRPr>
      </a:lvl8pPr>
      <a:lvl9pPr marL="3886200" indent="-228600" algn="l" rtl="0" fontAlgn="base">
        <a:spcBef>
          <a:spcPct val="20000"/>
        </a:spcBef>
        <a:spcAft>
          <a:spcPct val="0"/>
        </a:spcAft>
        <a:buChar char="»"/>
        <a:defRPr sz="2000" b="1">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76200"/>
            <a:ext cx="8229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zh-CN" altLang="zh-CN" smtClean="0"/>
          </a:p>
        </p:txBody>
      </p:sp>
      <p:sp>
        <p:nvSpPr>
          <p:cNvPr id="7171" name="Line 3"/>
          <p:cNvSpPr>
            <a:spLocks noChangeShapeType="1"/>
          </p:cNvSpPr>
          <p:nvPr/>
        </p:nvSpPr>
        <p:spPr bwMode="auto">
          <a:xfrm>
            <a:off x="457200" y="688975"/>
            <a:ext cx="8229600" cy="0"/>
          </a:xfrm>
          <a:prstGeom prst="line">
            <a:avLst/>
          </a:prstGeom>
          <a:noFill/>
          <a:ln w="31750">
            <a:solidFill>
              <a:schemeClr val="accent2"/>
            </a:solidFill>
            <a:round/>
            <a:headEnd/>
            <a:tailEnd/>
          </a:ln>
          <a:effectLst/>
        </p:spPr>
        <p:txBody>
          <a:bodyPr/>
          <a:lstStyle/>
          <a:p>
            <a:pPr>
              <a:defRPr/>
            </a:pPr>
            <a:endParaRPr lang="zh-CN" altLang="en-US">
              <a:solidFill>
                <a:srgbClr val="000000"/>
              </a:solidFill>
              <a:ea typeface="宋体" pitchFamily="2" charset="-122"/>
            </a:endParaRPr>
          </a:p>
        </p:txBody>
      </p:sp>
      <p:sp>
        <p:nvSpPr>
          <p:cNvPr id="7172" name="Line 4"/>
          <p:cNvSpPr>
            <a:spLocks noChangeShapeType="1"/>
          </p:cNvSpPr>
          <p:nvPr/>
        </p:nvSpPr>
        <p:spPr bwMode="auto">
          <a:xfrm>
            <a:off x="457200" y="723900"/>
            <a:ext cx="6858000" cy="0"/>
          </a:xfrm>
          <a:prstGeom prst="line">
            <a:avLst/>
          </a:prstGeom>
          <a:noFill/>
          <a:ln w="57150">
            <a:solidFill>
              <a:schemeClr val="accent2"/>
            </a:solidFill>
            <a:round/>
            <a:headEnd/>
            <a:tailEnd/>
          </a:ln>
          <a:effectLst/>
        </p:spPr>
        <p:txBody>
          <a:bodyPr/>
          <a:lstStyle/>
          <a:p>
            <a:pPr>
              <a:defRPr/>
            </a:pPr>
            <a:endParaRPr lang="zh-CN" altLang="en-US">
              <a:solidFill>
                <a:srgbClr val="000000"/>
              </a:solidFill>
              <a:ea typeface="宋体" pitchFamily="2" charset="-122"/>
            </a:endParaRPr>
          </a:p>
        </p:txBody>
      </p:sp>
      <p:sp>
        <p:nvSpPr>
          <p:cNvPr id="7173" name="Line 5"/>
          <p:cNvSpPr>
            <a:spLocks noChangeShapeType="1"/>
          </p:cNvSpPr>
          <p:nvPr/>
        </p:nvSpPr>
        <p:spPr bwMode="auto">
          <a:xfrm>
            <a:off x="515938" y="725488"/>
            <a:ext cx="6324600" cy="0"/>
          </a:xfrm>
          <a:prstGeom prst="line">
            <a:avLst/>
          </a:prstGeom>
          <a:noFill/>
          <a:ln w="9525">
            <a:solidFill>
              <a:schemeClr val="bg1"/>
            </a:solidFill>
            <a:round/>
            <a:headEnd/>
            <a:tailEnd/>
          </a:ln>
          <a:effectLst/>
        </p:spPr>
        <p:txBody>
          <a:bodyPr/>
          <a:lstStyle/>
          <a:p>
            <a:pPr>
              <a:defRPr/>
            </a:pPr>
            <a:endParaRPr lang="zh-CN" altLang="en-US">
              <a:solidFill>
                <a:srgbClr val="000000"/>
              </a:solidFill>
              <a:ea typeface="宋体" pitchFamily="2" charset="-122"/>
            </a:endParaRPr>
          </a:p>
        </p:txBody>
      </p:sp>
      <p:sp>
        <p:nvSpPr>
          <p:cNvPr id="1030" name="Rectangle 11"/>
          <p:cNvSpPr>
            <a:spLocks noGrp="1" noChangeArrowheads="1"/>
          </p:cNvSpPr>
          <p:nvPr>
            <p:ph type="body" idx="1"/>
          </p:nvPr>
        </p:nvSpPr>
        <p:spPr bwMode="auto">
          <a:xfrm>
            <a:off x="457200" y="838200"/>
            <a:ext cx="8229600" cy="579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7182" name="Line 14"/>
          <p:cNvSpPr>
            <a:spLocks noChangeShapeType="1"/>
          </p:cNvSpPr>
          <p:nvPr/>
        </p:nvSpPr>
        <p:spPr bwMode="auto">
          <a:xfrm>
            <a:off x="515938" y="698500"/>
            <a:ext cx="6705600" cy="0"/>
          </a:xfrm>
          <a:prstGeom prst="line">
            <a:avLst/>
          </a:prstGeom>
          <a:noFill/>
          <a:ln w="9525">
            <a:solidFill>
              <a:schemeClr val="bg1"/>
            </a:solidFill>
            <a:round/>
            <a:headEnd/>
            <a:tailEnd/>
          </a:ln>
          <a:effectLst/>
        </p:spPr>
        <p:txBody>
          <a:bodyPr/>
          <a:lstStyle/>
          <a:p>
            <a:pPr>
              <a:defRPr/>
            </a:pPr>
            <a:endParaRPr lang="zh-CN" altLang="en-US">
              <a:solidFill>
                <a:srgbClr val="000000"/>
              </a:solidFill>
              <a:ea typeface="宋体" pitchFamily="2" charset="-122"/>
            </a:endParaRPr>
          </a:p>
        </p:txBody>
      </p:sp>
      <p:sp>
        <p:nvSpPr>
          <p:cNvPr id="7186" name="Line 18"/>
          <p:cNvSpPr>
            <a:spLocks noChangeShapeType="1"/>
          </p:cNvSpPr>
          <p:nvPr userDrawn="1"/>
        </p:nvSpPr>
        <p:spPr bwMode="auto">
          <a:xfrm>
            <a:off x="1371600" y="6324600"/>
            <a:ext cx="6445250" cy="0"/>
          </a:xfrm>
          <a:prstGeom prst="line">
            <a:avLst/>
          </a:prstGeom>
          <a:noFill/>
          <a:ln w="12700">
            <a:solidFill>
              <a:schemeClr val="bg1"/>
            </a:solidFill>
            <a:round/>
            <a:headEnd/>
            <a:tailEnd/>
          </a:ln>
          <a:effectLst/>
        </p:spPr>
        <p:txBody>
          <a:bodyPr/>
          <a:lstStyle/>
          <a:p>
            <a:pPr>
              <a:defRPr/>
            </a:pPr>
            <a:endParaRPr lang="zh-CN" altLang="en-US">
              <a:solidFill>
                <a:srgbClr val="000000"/>
              </a:solidFill>
              <a:ea typeface="宋体" pitchFamily="2" charset="-122"/>
            </a:endParaRPr>
          </a:p>
        </p:txBody>
      </p:sp>
      <p:sp>
        <p:nvSpPr>
          <p:cNvPr id="7193" name="Rectangle 25"/>
          <p:cNvSpPr>
            <a:spLocks noGrp="1" noChangeArrowheads="1"/>
          </p:cNvSpPr>
          <p:nvPr>
            <p:ph type="sldNum" sz="quarter" idx="4"/>
          </p:nvPr>
        </p:nvSpPr>
        <p:spPr bwMode="auto">
          <a:xfrm>
            <a:off x="8458200" y="28575"/>
            <a:ext cx="6667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4C486211-AD3D-419E-B239-24EC0F3AB044}" type="slidenum">
              <a:rPr lang="en-US" altLang="zh-CN">
                <a:solidFill>
                  <a:srgbClr val="000000"/>
                </a:solidFill>
                <a:ea typeface="宋体" pitchFamily="2" charset="-122"/>
              </a:rPr>
              <a:pPr>
                <a:defRPr/>
              </a:pPr>
              <a:t>‹#›</a:t>
            </a:fld>
            <a:endParaRPr lang="en-US" altLang="zh-CN" dirty="0">
              <a:solidFill>
                <a:srgbClr val="000000"/>
              </a:solidFill>
              <a:ea typeface="宋体" pitchFamily="2" charset="-122"/>
            </a:endParaRPr>
          </a:p>
        </p:txBody>
      </p:sp>
      <p:sp>
        <p:nvSpPr>
          <p:cNvPr id="7200" name="Line 32"/>
          <p:cNvSpPr>
            <a:spLocks noChangeShapeType="1"/>
          </p:cNvSpPr>
          <p:nvPr userDrawn="1"/>
        </p:nvSpPr>
        <p:spPr bwMode="auto">
          <a:xfrm>
            <a:off x="1371600" y="6324600"/>
            <a:ext cx="6445250" cy="0"/>
          </a:xfrm>
          <a:prstGeom prst="line">
            <a:avLst/>
          </a:prstGeom>
          <a:noFill/>
          <a:ln w="12700">
            <a:solidFill>
              <a:schemeClr val="bg1"/>
            </a:solidFill>
            <a:round/>
            <a:headEnd/>
            <a:tailEnd/>
          </a:ln>
          <a:effectLst/>
        </p:spPr>
        <p:txBody>
          <a:bodyPr/>
          <a:lstStyle/>
          <a:p>
            <a:pPr>
              <a:defRPr/>
            </a:pPr>
            <a:endParaRPr lang="zh-CN" altLang="en-US">
              <a:solidFill>
                <a:srgbClr val="000000"/>
              </a:solidFill>
              <a:ea typeface="宋体" pitchFamily="2" charset="-122"/>
            </a:endParaRPr>
          </a:p>
        </p:txBody>
      </p:sp>
      <p:sp>
        <p:nvSpPr>
          <p:cNvPr id="7217" name="Line 49"/>
          <p:cNvSpPr>
            <a:spLocks noChangeShapeType="1"/>
          </p:cNvSpPr>
          <p:nvPr userDrawn="1"/>
        </p:nvSpPr>
        <p:spPr bwMode="auto">
          <a:xfrm>
            <a:off x="1371600" y="6324600"/>
            <a:ext cx="6445250" cy="0"/>
          </a:xfrm>
          <a:prstGeom prst="line">
            <a:avLst/>
          </a:prstGeom>
          <a:noFill/>
          <a:ln w="12700">
            <a:solidFill>
              <a:schemeClr val="bg1"/>
            </a:solidFill>
            <a:round/>
            <a:headEnd/>
            <a:tailEnd/>
          </a:ln>
          <a:effectLst/>
        </p:spPr>
        <p:txBody>
          <a:bodyPr/>
          <a:lstStyle/>
          <a:p>
            <a:pPr>
              <a:defRPr/>
            </a:pPr>
            <a:endParaRPr lang="zh-CN" altLang="en-US">
              <a:solidFill>
                <a:srgbClr val="000000"/>
              </a:solidFill>
              <a:ea typeface="宋体" pitchFamily="2" charset="-122"/>
            </a:endParaRPr>
          </a:p>
        </p:txBody>
      </p:sp>
    </p:spTree>
  </p:cSld>
  <p:clrMap bg1="lt1" tx1="dk1" bg2="lt2" tx2="dk2" accent1="accent1" accent2="accent2" accent3="accent3" accent4="accent4" accent5="accent5" accent6="accent6" hlink="hlink" folHlink="folHlink"/>
  <p:sldLayoutIdLst>
    <p:sldLayoutId id="2147484404" r:id="rId1"/>
    <p:sldLayoutId id="2147484405" r:id="rId2"/>
    <p:sldLayoutId id="2147484406" r:id="rId3"/>
    <p:sldLayoutId id="2147484407" r:id="rId4"/>
    <p:sldLayoutId id="2147484408" r:id="rId5"/>
    <p:sldLayoutId id="2147484409" r:id="rId6"/>
    <p:sldLayoutId id="2147484410" r:id="rId7"/>
    <p:sldLayoutId id="2147484411" r:id="rId8"/>
    <p:sldLayoutId id="2147484412" r:id="rId9"/>
    <p:sldLayoutId id="2147484413" r:id="rId10"/>
    <p:sldLayoutId id="2147484414" r:id="rId11"/>
  </p:sldLayoutIdLst>
  <p:transition xmlns:p14="http://schemas.microsoft.com/office/powerpoint/2010/main"/>
  <p:hf hdr="0" ftr="0" dt="0"/>
  <p:txStyles>
    <p:titleStyle>
      <a:lvl1pPr algn="l" rtl="0" eaLnBrk="0" fontAlgn="base" hangingPunct="0">
        <a:spcBef>
          <a:spcPct val="0"/>
        </a:spcBef>
        <a:spcAft>
          <a:spcPct val="0"/>
        </a:spcAft>
        <a:defRPr sz="2800" b="1">
          <a:solidFill>
            <a:schemeClr val="tx2"/>
          </a:solidFill>
          <a:latin typeface="Arial Unicode MS" pitchFamily="34" charset="-122"/>
          <a:ea typeface="Arial Unicode MS" pitchFamily="34" charset="-122"/>
          <a:cs typeface="Arial Unicode MS" pitchFamily="34" charset="-122"/>
        </a:defRPr>
      </a:lvl1pPr>
      <a:lvl2pPr algn="l" rtl="0" eaLnBrk="0" fontAlgn="base" hangingPunct="0">
        <a:spcBef>
          <a:spcPct val="0"/>
        </a:spcBef>
        <a:spcAft>
          <a:spcPct val="0"/>
        </a:spcAft>
        <a:defRPr sz="2800" b="1">
          <a:solidFill>
            <a:schemeClr val="tx2"/>
          </a:solidFill>
          <a:latin typeface="Arial Unicode MS" pitchFamily="34" charset="-122"/>
          <a:ea typeface="Arial Unicode MS" pitchFamily="34" charset="-122"/>
          <a:cs typeface="Arial Unicode MS" pitchFamily="34" charset="-122"/>
        </a:defRPr>
      </a:lvl2pPr>
      <a:lvl3pPr algn="l" rtl="0" eaLnBrk="0" fontAlgn="base" hangingPunct="0">
        <a:spcBef>
          <a:spcPct val="0"/>
        </a:spcBef>
        <a:spcAft>
          <a:spcPct val="0"/>
        </a:spcAft>
        <a:defRPr sz="2800" b="1">
          <a:solidFill>
            <a:schemeClr val="tx2"/>
          </a:solidFill>
          <a:latin typeface="Arial Unicode MS" pitchFamily="34" charset="-122"/>
          <a:ea typeface="Arial Unicode MS" pitchFamily="34" charset="-122"/>
          <a:cs typeface="Arial Unicode MS" pitchFamily="34" charset="-122"/>
        </a:defRPr>
      </a:lvl3pPr>
      <a:lvl4pPr algn="l" rtl="0" eaLnBrk="0" fontAlgn="base" hangingPunct="0">
        <a:spcBef>
          <a:spcPct val="0"/>
        </a:spcBef>
        <a:spcAft>
          <a:spcPct val="0"/>
        </a:spcAft>
        <a:defRPr sz="2800" b="1">
          <a:solidFill>
            <a:schemeClr val="tx2"/>
          </a:solidFill>
          <a:latin typeface="Arial Unicode MS" pitchFamily="34" charset="-122"/>
          <a:ea typeface="Arial Unicode MS" pitchFamily="34" charset="-122"/>
          <a:cs typeface="Arial Unicode MS" pitchFamily="34" charset="-122"/>
        </a:defRPr>
      </a:lvl4pPr>
      <a:lvl5pPr algn="l" rtl="0" eaLnBrk="0" fontAlgn="base" hangingPunct="0">
        <a:spcBef>
          <a:spcPct val="0"/>
        </a:spcBef>
        <a:spcAft>
          <a:spcPct val="0"/>
        </a:spcAft>
        <a:defRPr sz="2800" b="1">
          <a:solidFill>
            <a:schemeClr val="tx2"/>
          </a:solidFill>
          <a:latin typeface="Arial Unicode MS" pitchFamily="34" charset="-122"/>
          <a:ea typeface="Arial Unicode MS" pitchFamily="34" charset="-122"/>
          <a:cs typeface="Arial Unicode MS" pitchFamily="34" charset="-122"/>
        </a:defRPr>
      </a:lvl5pPr>
      <a:lvl6pPr marL="457200" algn="l" rtl="0" fontAlgn="base">
        <a:spcBef>
          <a:spcPct val="0"/>
        </a:spcBef>
        <a:spcAft>
          <a:spcPct val="0"/>
        </a:spcAft>
        <a:defRPr sz="2800" b="1">
          <a:solidFill>
            <a:schemeClr val="tx2"/>
          </a:solidFill>
          <a:latin typeface="Times New Roman" pitchFamily="18" charset="0"/>
          <a:ea typeface="宋体" pitchFamily="2" charset="-122"/>
        </a:defRPr>
      </a:lvl6pPr>
      <a:lvl7pPr marL="914400" algn="l" rtl="0" fontAlgn="base">
        <a:spcBef>
          <a:spcPct val="0"/>
        </a:spcBef>
        <a:spcAft>
          <a:spcPct val="0"/>
        </a:spcAft>
        <a:defRPr sz="2800" b="1">
          <a:solidFill>
            <a:schemeClr val="tx2"/>
          </a:solidFill>
          <a:latin typeface="Times New Roman" pitchFamily="18" charset="0"/>
          <a:ea typeface="宋体" pitchFamily="2" charset="-122"/>
        </a:defRPr>
      </a:lvl7pPr>
      <a:lvl8pPr marL="1371600" algn="l" rtl="0" fontAlgn="base">
        <a:spcBef>
          <a:spcPct val="0"/>
        </a:spcBef>
        <a:spcAft>
          <a:spcPct val="0"/>
        </a:spcAft>
        <a:defRPr sz="2800" b="1">
          <a:solidFill>
            <a:schemeClr val="tx2"/>
          </a:solidFill>
          <a:latin typeface="Times New Roman" pitchFamily="18" charset="0"/>
          <a:ea typeface="宋体" pitchFamily="2" charset="-122"/>
        </a:defRPr>
      </a:lvl8pPr>
      <a:lvl9pPr marL="1828800" algn="l" rtl="0" fontAlgn="base">
        <a:spcBef>
          <a:spcPct val="0"/>
        </a:spcBef>
        <a:spcAft>
          <a:spcPct val="0"/>
        </a:spcAft>
        <a:defRPr sz="2800" b="1">
          <a:solidFill>
            <a:schemeClr val="tx2"/>
          </a:solidFill>
          <a:latin typeface="Times New Roman" pitchFamily="18" charset="0"/>
          <a:ea typeface="宋体" pitchFamily="2" charset="-122"/>
        </a:defRPr>
      </a:lvl9pPr>
    </p:titleStyle>
    <p:bodyStyle>
      <a:lvl1pPr marL="342900" indent="-342900" algn="l" rtl="0" eaLnBrk="0" fontAlgn="base" hangingPunct="0">
        <a:spcBef>
          <a:spcPct val="20000"/>
        </a:spcBef>
        <a:spcAft>
          <a:spcPct val="0"/>
        </a:spcAft>
        <a:buChar char="•"/>
        <a:defRPr sz="2400">
          <a:solidFill>
            <a:schemeClr val="tx1"/>
          </a:solidFill>
          <a:latin typeface="Arial Unicode MS" pitchFamily="34" charset="-122"/>
          <a:ea typeface="Arial Unicode MS" pitchFamily="34" charset="-122"/>
          <a:cs typeface="Arial Unicode MS" pitchFamily="34" charset="-122"/>
        </a:defRPr>
      </a:lvl1pPr>
      <a:lvl2pPr marL="742950" indent="-285750" algn="l" rtl="0" eaLnBrk="0" fontAlgn="base" hangingPunct="0">
        <a:spcBef>
          <a:spcPct val="20000"/>
        </a:spcBef>
        <a:spcAft>
          <a:spcPct val="0"/>
        </a:spcAft>
        <a:buChar char="–"/>
        <a:defRPr sz="2000">
          <a:solidFill>
            <a:schemeClr val="tx1"/>
          </a:solidFill>
          <a:latin typeface="Arial Unicode MS" pitchFamily="34" charset="-122"/>
          <a:ea typeface="Arial Unicode MS" pitchFamily="34" charset="-122"/>
          <a:cs typeface="Arial Unicode MS" pitchFamily="34" charset="-122"/>
        </a:defRPr>
      </a:lvl2pPr>
      <a:lvl3pPr marL="1143000" indent="-228600" algn="l" rtl="0" eaLnBrk="0" fontAlgn="base" hangingPunct="0">
        <a:spcBef>
          <a:spcPct val="20000"/>
        </a:spcBef>
        <a:spcAft>
          <a:spcPct val="0"/>
        </a:spcAft>
        <a:buChar char="•"/>
        <a:defRPr sz="2000">
          <a:solidFill>
            <a:schemeClr val="tx1"/>
          </a:solidFill>
          <a:latin typeface="Arial Unicode MS" pitchFamily="34" charset="-122"/>
          <a:ea typeface="Arial Unicode MS" pitchFamily="34" charset="-122"/>
          <a:cs typeface="Arial Unicode MS" pitchFamily="34" charset="-122"/>
        </a:defRPr>
      </a:lvl3pPr>
      <a:lvl4pPr marL="1600200" indent="-228600" algn="l" rtl="0" eaLnBrk="0" fontAlgn="base" hangingPunct="0">
        <a:spcBef>
          <a:spcPct val="20000"/>
        </a:spcBef>
        <a:spcAft>
          <a:spcPct val="0"/>
        </a:spcAft>
        <a:buChar char="–"/>
        <a:defRPr sz="2000">
          <a:solidFill>
            <a:schemeClr val="tx1"/>
          </a:solidFill>
          <a:latin typeface="Arial Unicode MS" pitchFamily="34" charset="-122"/>
          <a:ea typeface="Arial Unicode MS" pitchFamily="34" charset="-122"/>
          <a:cs typeface="Arial Unicode MS" pitchFamily="34" charset="-122"/>
        </a:defRPr>
      </a:lvl4pPr>
      <a:lvl5pPr marL="2057400" indent="-228600" algn="l" rtl="0" eaLnBrk="0" fontAlgn="base" hangingPunct="0">
        <a:spcBef>
          <a:spcPct val="20000"/>
        </a:spcBef>
        <a:spcAft>
          <a:spcPct val="0"/>
        </a:spcAft>
        <a:buChar char="»"/>
        <a:defRPr sz="2000">
          <a:solidFill>
            <a:schemeClr val="tx1"/>
          </a:solidFill>
          <a:latin typeface="Arial Unicode MS" pitchFamily="34" charset="-122"/>
          <a:ea typeface="Arial Unicode MS" pitchFamily="34" charset="-122"/>
          <a:cs typeface="Arial Unicode MS" pitchFamily="34" charset="-122"/>
        </a:defRPr>
      </a:lvl5pPr>
      <a:lvl6pPr marL="2514600" indent="-228600" algn="l" rtl="0" fontAlgn="base">
        <a:spcBef>
          <a:spcPct val="20000"/>
        </a:spcBef>
        <a:spcAft>
          <a:spcPct val="0"/>
        </a:spcAft>
        <a:buChar char="»"/>
        <a:defRPr sz="2000" b="1">
          <a:solidFill>
            <a:schemeClr val="tx1"/>
          </a:solidFill>
          <a:latin typeface="+mn-lt"/>
          <a:ea typeface="+mn-ea"/>
        </a:defRPr>
      </a:lvl6pPr>
      <a:lvl7pPr marL="2971800" indent="-228600" algn="l" rtl="0" fontAlgn="base">
        <a:spcBef>
          <a:spcPct val="20000"/>
        </a:spcBef>
        <a:spcAft>
          <a:spcPct val="0"/>
        </a:spcAft>
        <a:buChar char="»"/>
        <a:defRPr sz="2000" b="1">
          <a:solidFill>
            <a:schemeClr val="tx1"/>
          </a:solidFill>
          <a:latin typeface="+mn-lt"/>
          <a:ea typeface="+mn-ea"/>
        </a:defRPr>
      </a:lvl7pPr>
      <a:lvl8pPr marL="3429000" indent="-228600" algn="l" rtl="0" fontAlgn="base">
        <a:spcBef>
          <a:spcPct val="20000"/>
        </a:spcBef>
        <a:spcAft>
          <a:spcPct val="0"/>
        </a:spcAft>
        <a:buChar char="»"/>
        <a:defRPr sz="2000" b="1">
          <a:solidFill>
            <a:schemeClr val="tx1"/>
          </a:solidFill>
          <a:latin typeface="+mn-lt"/>
          <a:ea typeface="+mn-ea"/>
        </a:defRPr>
      </a:lvl8pPr>
      <a:lvl9pPr marL="3886200" indent="-228600" algn="l" rtl="0" fontAlgn="base">
        <a:spcBef>
          <a:spcPct val="20000"/>
        </a:spcBef>
        <a:spcAft>
          <a:spcPct val="0"/>
        </a:spcAft>
        <a:buChar char="»"/>
        <a:defRPr sz="2000" b="1">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76200"/>
            <a:ext cx="8229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zh-CN" altLang="zh-CN" smtClean="0"/>
          </a:p>
        </p:txBody>
      </p:sp>
      <p:sp>
        <p:nvSpPr>
          <p:cNvPr id="7171" name="Line 3"/>
          <p:cNvSpPr>
            <a:spLocks noChangeShapeType="1"/>
          </p:cNvSpPr>
          <p:nvPr/>
        </p:nvSpPr>
        <p:spPr bwMode="auto">
          <a:xfrm>
            <a:off x="457200" y="688975"/>
            <a:ext cx="8229600" cy="0"/>
          </a:xfrm>
          <a:prstGeom prst="line">
            <a:avLst/>
          </a:prstGeom>
          <a:noFill/>
          <a:ln w="31750">
            <a:solidFill>
              <a:schemeClr val="accent2"/>
            </a:solidFill>
            <a:round/>
            <a:headEnd/>
            <a:tailEnd/>
          </a:ln>
          <a:effectLst/>
        </p:spPr>
        <p:txBody>
          <a:bodyPr/>
          <a:lstStyle/>
          <a:p>
            <a:pPr>
              <a:defRPr/>
            </a:pPr>
            <a:endParaRPr lang="zh-CN" altLang="en-US">
              <a:solidFill>
                <a:srgbClr val="000000"/>
              </a:solidFill>
              <a:ea typeface="宋体" pitchFamily="2" charset="-122"/>
            </a:endParaRPr>
          </a:p>
        </p:txBody>
      </p:sp>
      <p:sp>
        <p:nvSpPr>
          <p:cNvPr id="7172" name="Line 4"/>
          <p:cNvSpPr>
            <a:spLocks noChangeShapeType="1"/>
          </p:cNvSpPr>
          <p:nvPr/>
        </p:nvSpPr>
        <p:spPr bwMode="auto">
          <a:xfrm>
            <a:off x="457200" y="723900"/>
            <a:ext cx="6858000" cy="0"/>
          </a:xfrm>
          <a:prstGeom prst="line">
            <a:avLst/>
          </a:prstGeom>
          <a:noFill/>
          <a:ln w="57150">
            <a:solidFill>
              <a:schemeClr val="accent2"/>
            </a:solidFill>
            <a:round/>
            <a:headEnd/>
            <a:tailEnd/>
          </a:ln>
          <a:effectLst/>
        </p:spPr>
        <p:txBody>
          <a:bodyPr/>
          <a:lstStyle/>
          <a:p>
            <a:pPr>
              <a:defRPr/>
            </a:pPr>
            <a:endParaRPr lang="zh-CN" altLang="en-US">
              <a:solidFill>
                <a:srgbClr val="000000"/>
              </a:solidFill>
              <a:ea typeface="宋体" pitchFamily="2" charset="-122"/>
            </a:endParaRPr>
          </a:p>
        </p:txBody>
      </p:sp>
      <p:sp>
        <p:nvSpPr>
          <p:cNvPr id="7173" name="Line 5"/>
          <p:cNvSpPr>
            <a:spLocks noChangeShapeType="1"/>
          </p:cNvSpPr>
          <p:nvPr/>
        </p:nvSpPr>
        <p:spPr bwMode="auto">
          <a:xfrm>
            <a:off x="515938" y="725488"/>
            <a:ext cx="6324600" cy="0"/>
          </a:xfrm>
          <a:prstGeom prst="line">
            <a:avLst/>
          </a:prstGeom>
          <a:noFill/>
          <a:ln w="9525">
            <a:solidFill>
              <a:schemeClr val="bg1"/>
            </a:solidFill>
            <a:round/>
            <a:headEnd/>
            <a:tailEnd/>
          </a:ln>
          <a:effectLst/>
        </p:spPr>
        <p:txBody>
          <a:bodyPr/>
          <a:lstStyle/>
          <a:p>
            <a:pPr>
              <a:defRPr/>
            </a:pPr>
            <a:endParaRPr lang="zh-CN" altLang="en-US">
              <a:solidFill>
                <a:srgbClr val="000000"/>
              </a:solidFill>
              <a:ea typeface="宋体" pitchFamily="2" charset="-122"/>
            </a:endParaRPr>
          </a:p>
        </p:txBody>
      </p:sp>
      <p:sp>
        <p:nvSpPr>
          <p:cNvPr id="1030" name="Rectangle 11"/>
          <p:cNvSpPr>
            <a:spLocks noGrp="1" noChangeArrowheads="1"/>
          </p:cNvSpPr>
          <p:nvPr>
            <p:ph type="body" idx="1"/>
          </p:nvPr>
        </p:nvSpPr>
        <p:spPr bwMode="auto">
          <a:xfrm>
            <a:off x="457200" y="838200"/>
            <a:ext cx="8229600" cy="579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7182" name="Line 14"/>
          <p:cNvSpPr>
            <a:spLocks noChangeShapeType="1"/>
          </p:cNvSpPr>
          <p:nvPr/>
        </p:nvSpPr>
        <p:spPr bwMode="auto">
          <a:xfrm>
            <a:off x="515938" y="698500"/>
            <a:ext cx="6705600" cy="0"/>
          </a:xfrm>
          <a:prstGeom prst="line">
            <a:avLst/>
          </a:prstGeom>
          <a:noFill/>
          <a:ln w="9525">
            <a:solidFill>
              <a:schemeClr val="bg1"/>
            </a:solidFill>
            <a:round/>
            <a:headEnd/>
            <a:tailEnd/>
          </a:ln>
          <a:effectLst/>
        </p:spPr>
        <p:txBody>
          <a:bodyPr/>
          <a:lstStyle/>
          <a:p>
            <a:pPr>
              <a:defRPr/>
            </a:pPr>
            <a:endParaRPr lang="zh-CN" altLang="en-US">
              <a:solidFill>
                <a:srgbClr val="000000"/>
              </a:solidFill>
              <a:ea typeface="宋体" pitchFamily="2" charset="-122"/>
            </a:endParaRPr>
          </a:p>
        </p:txBody>
      </p:sp>
      <p:sp>
        <p:nvSpPr>
          <p:cNvPr id="7186" name="Line 18"/>
          <p:cNvSpPr>
            <a:spLocks noChangeShapeType="1"/>
          </p:cNvSpPr>
          <p:nvPr userDrawn="1"/>
        </p:nvSpPr>
        <p:spPr bwMode="auto">
          <a:xfrm>
            <a:off x="1371600" y="6324600"/>
            <a:ext cx="6445250" cy="0"/>
          </a:xfrm>
          <a:prstGeom prst="line">
            <a:avLst/>
          </a:prstGeom>
          <a:noFill/>
          <a:ln w="12700">
            <a:solidFill>
              <a:schemeClr val="bg1"/>
            </a:solidFill>
            <a:round/>
            <a:headEnd/>
            <a:tailEnd/>
          </a:ln>
          <a:effectLst/>
        </p:spPr>
        <p:txBody>
          <a:bodyPr/>
          <a:lstStyle/>
          <a:p>
            <a:pPr>
              <a:defRPr/>
            </a:pPr>
            <a:endParaRPr lang="zh-CN" altLang="en-US">
              <a:solidFill>
                <a:srgbClr val="000000"/>
              </a:solidFill>
              <a:ea typeface="宋体" pitchFamily="2" charset="-122"/>
            </a:endParaRPr>
          </a:p>
        </p:txBody>
      </p:sp>
      <p:sp>
        <p:nvSpPr>
          <p:cNvPr id="7193" name="Rectangle 25"/>
          <p:cNvSpPr>
            <a:spLocks noGrp="1" noChangeArrowheads="1"/>
          </p:cNvSpPr>
          <p:nvPr>
            <p:ph type="sldNum" sz="quarter" idx="4"/>
          </p:nvPr>
        </p:nvSpPr>
        <p:spPr bwMode="auto">
          <a:xfrm>
            <a:off x="8458200" y="28575"/>
            <a:ext cx="6667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4C486211-AD3D-419E-B239-24EC0F3AB044}" type="slidenum">
              <a:rPr lang="en-US" altLang="zh-CN">
                <a:solidFill>
                  <a:srgbClr val="000000"/>
                </a:solidFill>
                <a:ea typeface="宋体" pitchFamily="2" charset="-122"/>
              </a:rPr>
              <a:pPr>
                <a:defRPr/>
              </a:pPr>
              <a:t>‹#›</a:t>
            </a:fld>
            <a:endParaRPr lang="en-US" altLang="zh-CN" dirty="0">
              <a:solidFill>
                <a:srgbClr val="000000"/>
              </a:solidFill>
              <a:ea typeface="宋体" pitchFamily="2" charset="-122"/>
            </a:endParaRPr>
          </a:p>
        </p:txBody>
      </p:sp>
      <p:sp>
        <p:nvSpPr>
          <p:cNvPr id="7200" name="Line 32"/>
          <p:cNvSpPr>
            <a:spLocks noChangeShapeType="1"/>
          </p:cNvSpPr>
          <p:nvPr userDrawn="1"/>
        </p:nvSpPr>
        <p:spPr bwMode="auto">
          <a:xfrm>
            <a:off x="1371600" y="6324600"/>
            <a:ext cx="6445250" cy="0"/>
          </a:xfrm>
          <a:prstGeom prst="line">
            <a:avLst/>
          </a:prstGeom>
          <a:noFill/>
          <a:ln w="12700">
            <a:solidFill>
              <a:schemeClr val="bg1"/>
            </a:solidFill>
            <a:round/>
            <a:headEnd/>
            <a:tailEnd/>
          </a:ln>
          <a:effectLst/>
        </p:spPr>
        <p:txBody>
          <a:bodyPr/>
          <a:lstStyle/>
          <a:p>
            <a:pPr>
              <a:defRPr/>
            </a:pPr>
            <a:endParaRPr lang="zh-CN" altLang="en-US">
              <a:solidFill>
                <a:srgbClr val="000000"/>
              </a:solidFill>
              <a:ea typeface="宋体" pitchFamily="2" charset="-122"/>
            </a:endParaRPr>
          </a:p>
        </p:txBody>
      </p:sp>
      <p:sp>
        <p:nvSpPr>
          <p:cNvPr id="7217" name="Line 49"/>
          <p:cNvSpPr>
            <a:spLocks noChangeShapeType="1"/>
          </p:cNvSpPr>
          <p:nvPr userDrawn="1"/>
        </p:nvSpPr>
        <p:spPr bwMode="auto">
          <a:xfrm>
            <a:off x="1371600" y="6324600"/>
            <a:ext cx="6445250" cy="0"/>
          </a:xfrm>
          <a:prstGeom prst="line">
            <a:avLst/>
          </a:prstGeom>
          <a:noFill/>
          <a:ln w="12700">
            <a:solidFill>
              <a:schemeClr val="bg1"/>
            </a:solidFill>
            <a:round/>
            <a:headEnd/>
            <a:tailEnd/>
          </a:ln>
          <a:effectLst/>
        </p:spPr>
        <p:txBody>
          <a:bodyPr/>
          <a:lstStyle/>
          <a:p>
            <a:pPr>
              <a:defRPr/>
            </a:pPr>
            <a:endParaRPr lang="zh-CN" altLang="en-US">
              <a:solidFill>
                <a:srgbClr val="000000"/>
              </a:solidFill>
              <a:ea typeface="宋体" pitchFamily="2" charset="-122"/>
            </a:endParaRPr>
          </a:p>
        </p:txBody>
      </p:sp>
    </p:spTree>
  </p:cSld>
  <p:clrMap bg1="lt1" tx1="dk1" bg2="lt2" tx2="dk2" accent1="accent1" accent2="accent2" accent3="accent3" accent4="accent4" accent5="accent5" accent6="accent6" hlink="hlink" folHlink="folHlink"/>
  <p:sldLayoutIdLst>
    <p:sldLayoutId id="2147484416" r:id="rId1"/>
    <p:sldLayoutId id="2147484417" r:id="rId2"/>
    <p:sldLayoutId id="2147484418" r:id="rId3"/>
    <p:sldLayoutId id="2147484419" r:id="rId4"/>
    <p:sldLayoutId id="2147484420" r:id="rId5"/>
    <p:sldLayoutId id="2147484421" r:id="rId6"/>
    <p:sldLayoutId id="2147484422" r:id="rId7"/>
    <p:sldLayoutId id="2147484423" r:id="rId8"/>
    <p:sldLayoutId id="2147484424" r:id="rId9"/>
    <p:sldLayoutId id="2147484425" r:id="rId10"/>
    <p:sldLayoutId id="2147484426" r:id="rId11"/>
  </p:sldLayoutIdLst>
  <p:transition xmlns:p14="http://schemas.microsoft.com/office/powerpoint/2010/main"/>
  <p:hf hdr="0" ftr="0" dt="0"/>
  <p:txStyles>
    <p:titleStyle>
      <a:lvl1pPr algn="l" rtl="0" eaLnBrk="0" fontAlgn="base" hangingPunct="0">
        <a:spcBef>
          <a:spcPct val="0"/>
        </a:spcBef>
        <a:spcAft>
          <a:spcPct val="0"/>
        </a:spcAft>
        <a:defRPr sz="2800" b="1">
          <a:solidFill>
            <a:schemeClr val="tx2"/>
          </a:solidFill>
          <a:latin typeface="Arial Unicode MS" pitchFamily="34" charset="-122"/>
          <a:ea typeface="Arial Unicode MS" pitchFamily="34" charset="-122"/>
          <a:cs typeface="Arial Unicode MS" pitchFamily="34" charset="-122"/>
        </a:defRPr>
      </a:lvl1pPr>
      <a:lvl2pPr algn="l" rtl="0" eaLnBrk="0" fontAlgn="base" hangingPunct="0">
        <a:spcBef>
          <a:spcPct val="0"/>
        </a:spcBef>
        <a:spcAft>
          <a:spcPct val="0"/>
        </a:spcAft>
        <a:defRPr sz="2800" b="1">
          <a:solidFill>
            <a:schemeClr val="tx2"/>
          </a:solidFill>
          <a:latin typeface="Arial Unicode MS" pitchFamily="34" charset="-122"/>
          <a:ea typeface="Arial Unicode MS" pitchFamily="34" charset="-122"/>
          <a:cs typeface="Arial Unicode MS" pitchFamily="34" charset="-122"/>
        </a:defRPr>
      </a:lvl2pPr>
      <a:lvl3pPr algn="l" rtl="0" eaLnBrk="0" fontAlgn="base" hangingPunct="0">
        <a:spcBef>
          <a:spcPct val="0"/>
        </a:spcBef>
        <a:spcAft>
          <a:spcPct val="0"/>
        </a:spcAft>
        <a:defRPr sz="2800" b="1">
          <a:solidFill>
            <a:schemeClr val="tx2"/>
          </a:solidFill>
          <a:latin typeface="Arial Unicode MS" pitchFamily="34" charset="-122"/>
          <a:ea typeface="Arial Unicode MS" pitchFamily="34" charset="-122"/>
          <a:cs typeface="Arial Unicode MS" pitchFamily="34" charset="-122"/>
        </a:defRPr>
      </a:lvl3pPr>
      <a:lvl4pPr algn="l" rtl="0" eaLnBrk="0" fontAlgn="base" hangingPunct="0">
        <a:spcBef>
          <a:spcPct val="0"/>
        </a:spcBef>
        <a:spcAft>
          <a:spcPct val="0"/>
        </a:spcAft>
        <a:defRPr sz="2800" b="1">
          <a:solidFill>
            <a:schemeClr val="tx2"/>
          </a:solidFill>
          <a:latin typeface="Arial Unicode MS" pitchFamily="34" charset="-122"/>
          <a:ea typeface="Arial Unicode MS" pitchFamily="34" charset="-122"/>
          <a:cs typeface="Arial Unicode MS" pitchFamily="34" charset="-122"/>
        </a:defRPr>
      </a:lvl4pPr>
      <a:lvl5pPr algn="l" rtl="0" eaLnBrk="0" fontAlgn="base" hangingPunct="0">
        <a:spcBef>
          <a:spcPct val="0"/>
        </a:spcBef>
        <a:spcAft>
          <a:spcPct val="0"/>
        </a:spcAft>
        <a:defRPr sz="2800" b="1">
          <a:solidFill>
            <a:schemeClr val="tx2"/>
          </a:solidFill>
          <a:latin typeface="Arial Unicode MS" pitchFamily="34" charset="-122"/>
          <a:ea typeface="Arial Unicode MS" pitchFamily="34" charset="-122"/>
          <a:cs typeface="Arial Unicode MS" pitchFamily="34" charset="-122"/>
        </a:defRPr>
      </a:lvl5pPr>
      <a:lvl6pPr marL="457200" algn="l" rtl="0" fontAlgn="base">
        <a:spcBef>
          <a:spcPct val="0"/>
        </a:spcBef>
        <a:spcAft>
          <a:spcPct val="0"/>
        </a:spcAft>
        <a:defRPr sz="2800" b="1">
          <a:solidFill>
            <a:schemeClr val="tx2"/>
          </a:solidFill>
          <a:latin typeface="Times New Roman" pitchFamily="18" charset="0"/>
          <a:ea typeface="宋体" pitchFamily="2" charset="-122"/>
        </a:defRPr>
      </a:lvl6pPr>
      <a:lvl7pPr marL="914400" algn="l" rtl="0" fontAlgn="base">
        <a:spcBef>
          <a:spcPct val="0"/>
        </a:spcBef>
        <a:spcAft>
          <a:spcPct val="0"/>
        </a:spcAft>
        <a:defRPr sz="2800" b="1">
          <a:solidFill>
            <a:schemeClr val="tx2"/>
          </a:solidFill>
          <a:latin typeface="Times New Roman" pitchFamily="18" charset="0"/>
          <a:ea typeface="宋体" pitchFamily="2" charset="-122"/>
        </a:defRPr>
      </a:lvl7pPr>
      <a:lvl8pPr marL="1371600" algn="l" rtl="0" fontAlgn="base">
        <a:spcBef>
          <a:spcPct val="0"/>
        </a:spcBef>
        <a:spcAft>
          <a:spcPct val="0"/>
        </a:spcAft>
        <a:defRPr sz="2800" b="1">
          <a:solidFill>
            <a:schemeClr val="tx2"/>
          </a:solidFill>
          <a:latin typeface="Times New Roman" pitchFamily="18" charset="0"/>
          <a:ea typeface="宋体" pitchFamily="2" charset="-122"/>
        </a:defRPr>
      </a:lvl8pPr>
      <a:lvl9pPr marL="1828800" algn="l" rtl="0" fontAlgn="base">
        <a:spcBef>
          <a:spcPct val="0"/>
        </a:spcBef>
        <a:spcAft>
          <a:spcPct val="0"/>
        </a:spcAft>
        <a:defRPr sz="2800" b="1">
          <a:solidFill>
            <a:schemeClr val="tx2"/>
          </a:solidFill>
          <a:latin typeface="Times New Roman" pitchFamily="18" charset="0"/>
          <a:ea typeface="宋体" pitchFamily="2" charset="-122"/>
        </a:defRPr>
      </a:lvl9pPr>
    </p:titleStyle>
    <p:bodyStyle>
      <a:lvl1pPr marL="342900" indent="-342900" algn="l" rtl="0" eaLnBrk="0" fontAlgn="base" hangingPunct="0">
        <a:spcBef>
          <a:spcPct val="20000"/>
        </a:spcBef>
        <a:spcAft>
          <a:spcPct val="0"/>
        </a:spcAft>
        <a:buChar char="•"/>
        <a:defRPr sz="2400">
          <a:solidFill>
            <a:schemeClr val="tx1"/>
          </a:solidFill>
          <a:latin typeface="Arial Unicode MS" pitchFamily="34" charset="-122"/>
          <a:ea typeface="Arial Unicode MS" pitchFamily="34" charset="-122"/>
          <a:cs typeface="Arial Unicode MS" pitchFamily="34" charset="-122"/>
        </a:defRPr>
      </a:lvl1pPr>
      <a:lvl2pPr marL="742950" indent="-285750" algn="l" rtl="0" eaLnBrk="0" fontAlgn="base" hangingPunct="0">
        <a:spcBef>
          <a:spcPct val="20000"/>
        </a:spcBef>
        <a:spcAft>
          <a:spcPct val="0"/>
        </a:spcAft>
        <a:buChar char="–"/>
        <a:defRPr sz="2000">
          <a:solidFill>
            <a:schemeClr val="tx1"/>
          </a:solidFill>
          <a:latin typeface="Arial Unicode MS" pitchFamily="34" charset="-122"/>
          <a:ea typeface="Arial Unicode MS" pitchFamily="34" charset="-122"/>
          <a:cs typeface="Arial Unicode MS" pitchFamily="34" charset="-122"/>
        </a:defRPr>
      </a:lvl2pPr>
      <a:lvl3pPr marL="1143000" indent="-228600" algn="l" rtl="0" eaLnBrk="0" fontAlgn="base" hangingPunct="0">
        <a:spcBef>
          <a:spcPct val="20000"/>
        </a:spcBef>
        <a:spcAft>
          <a:spcPct val="0"/>
        </a:spcAft>
        <a:buChar char="•"/>
        <a:defRPr sz="2000">
          <a:solidFill>
            <a:schemeClr val="tx1"/>
          </a:solidFill>
          <a:latin typeface="Arial Unicode MS" pitchFamily="34" charset="-122"/>
          <a:ea typeface="Arial Unicode MS" pitchFamily="34" charset="-122"/>
          <a:cs typeface="Arial Unicode MS" pitchFamily="34" charset="-122"/>
        </a:defRPr>
      </a:lvl3pPr>
      <a:lvl4pPr marL="1600200" indent="-228600" algn="l" rtl="0" eaLnBrk="0" fontAlgn="base" hangingPunct="0">
        <a:spcBef>
          <a:spcPct val="20000"/>
        </a:spcBef>
        <a:spcAft>
          <a:spcPct val="0"/>
        </a:spcAft>
        <a:buChar char="–"/>
        <a:defRPr sz="2000">
          <a:solidFill>
            <a:schemeClr val="tx1"/>
          </a:solidFill>
          <a:latin typeface="Arial Unicode MS" pitchFamily="34" charset="-122"/>
          <a:ea typeface="Arial Unicode MS" pitchFamily="34" charset="-122"/>
          <a:cs typeface="Arial Unicode MS" pitchFamily="34" charset="-122"/>
        </a:defRPr>
      </a:lvl4pPr>
      <a:lvl5pPr marL="2057400" indent="-228600" algn="l" rtl="0" eaLnBrk="0" fontAlgn="base" hangingPunct="0">
        <a:spcBef>
          <a:spcPct val="20000"/>
        </a:spcBef>
        <a:spcAft>
          <a:spcPct val="0"/>
        </a:spcAft>
        <a:buChar char="»"/>
        <a:defRPr sz="2000">
          <a:solidFill>
            <a:schemeClr val="tx1"/>
          </a:solidFill>
          <a:latin typeface="Arial Unicode MS" pitchFamily="34" charset="-122"/>
          <a:ea typeface="Arial Unicode MS" pitchFamily="34" charset="-122"/>
          <a:cs typeface="Arial Unicode MS" pitchFamily="34" charset="-122"/>
        </a:defRPr>
      </a:lvl5pPr>
      <a:lvl6pPr marL="2514600" indent="-228600" algn="l" rtl="0" fontAlgn="base">
        <a:spcBef>
          <a:spcPct val="20000"/>
        </a:spcBef>
        <a:spcAft>
          <a:spcPct val="0"/>
        </a:spcAft>
        <a:buChar char="»"/>
        <a:defRPr sz="2000" b="1">
          <a:solidFill>
            <a:schemeClr val="tx1"/>
          </a:solidFill>
          <a:latin typeface="+mn-lt"/>
          <a:ea typeface="+mn-ea"/>
        </a:defRPr>
      </a:lvl6pPr>
      <a:lvl7pPr marL="2971800" indent="-228600" algn="l" rtl="0" fontAlgn="base">
        <a:spcBef>
          <a:spcPct val="20000"/>
        </a:spcBef>
        <a:spcAft>
          <a:spcPct val="0"/>
        </a:spcAft>
        <a:buChar char="»"/>
        <a:defRPr sz="2000" b="1">
          <a:solidFill>
            <a:schemeClr val="tx1"/>
          </a:solidFill>
          <a:latin typeface="+mn-lt"/>
          <a:ea typeface="+mn-ea"/>
        </a:defRPr>
      </a:lvl7pPr>
      <a:lvl8pPr marL="3429000" indent="-228600" algn="l" rtl="0" fontAlgn="base">
        <a:spcBef>
          <a:spcPct val="20000"/>
        </a:spcBef>
        <a:spcAft>
          <a:spcPct val="0"/>
        </a:spcAft>
        <a:buChar char="»"/>
        <a:defRPr sz="2000" b="1">
          <a:solidFill>
            <a:schemeClr val="tx1"/>
          </a:solidFill>
          <a:latin typeface="+mn-lt"/>
          <a:ea typeface="+mn-ea"/>
        </a:defRPr>
      </a:lvl8pPr>
      <a:lvl9pPr marL="3886200" indent="-228600" algn="l" rtl="0" fontAlgn="base">
        <a:spcBef>
          <a:spcPct val="20000"/>
        </a:spcBef>
        <a:spcAft>
          <a:spcPct val="0"/>
        </a:spcAft>
        <a:buChar char="»"/>
        <a:defRPr sz="2000" b="1">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76200"/>
            <a:ext cx="8229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zh-CN" altLang="zh-CN" smtClean="0"/>
          </a:p>
        </p:txBody>
      </p:sp>
      <p:sp>
        <p:nvSpPr>
          <p:cNvPr id="7171" name="Line 3"/>
          <p:cNvSpPr>
            <a:spLocks noChangeShapeType="1"/>
          </p:cNvSpPr>
          <p:nvPr/>
        </p:nvSpPr>
        <p:spPr bwMode="auto">
          <a:xfrm>
            <a:off x="457200" y="688975"/>
            <a:ext cx="8229600" cy="0"/>
          </a:xfrm>
          <a:prstGeom prst="line">
            <a:avLst/>
          </a:prstGeom>
          <a:noFill/>
          <a:ln w="31750">
            <a:solidFill>
              <a:schemeClr val="accent2"/>
            </a:solidFill>
            <a:round/>
            <a:headEnd/>
            <a:tailEnd/>
          </a:ln>
          <a:effectLst/>
        </p:spPr>
        <p:txBody>
          <a:bodyPr/>
          <a:lstStyle/>
          <a:p>
            <a:pPr>
              <a:defRPr/>
            </a:pPr>
            <a:endParaRPr lang="zh-CN" altLang="en-US">
              <a:solidFill>
                <a:srgbClr val="000000"/>
              </a:solidFill>
              <a:ea typeface="宋体" pitchFamily="2" charset="-122"/>
            </a:endParaRPr>
          </a:p>
        </p:txBody>
      </p:sp>
      <p:sp>
        <p:nvSpPr>
          <p:cNvPr id="7172" name="Line 4"/>
          <p:cNvSpPr>
            <a:spLocks noChangeShapeType="1"/>
          </p:cNvSpPr>
          <p:nvPr/>
        </p:nvSpPr>
        <p:spPr bwMode="auto">
          <a:xfrm>
            <a:off x="457200" y="723900"/>
            <a:ext cx="6858000" cy="0"/>
          </a:xfrm>
          <a:prstGeom prst="line">
            <a:avLst/>
          </a:prstGeom>
          <a:noFill/>
          <a:ln w="57150">
            <a:solidFill>
              <a:schemeClr val="accent2"/>
            </a:solidFill>
            <a:round/>
            <a:headEnd/>
            <a:tailEnd/>
          </a:ln>
          <a:effectLst/>
        </p:spPr>
        <p:txBody>
          <a:bodyPr/>
          <a:lstStyle/>
          <a:p>
            <a:pPr>
              <a:defRPr/>
            </a:pPr>
            <a:endParaRPr lang="zh-CN" altLang="en-US">
              <a:solidFill>
                <a:srgbClr val="000000"/>
              </a:solidFill>
              <a:ea typeface="宋体" pitchFamily="2" charset="-122"/>
            </a:endParaRPr>
          </a:p>
        </p:txBody>
      </p:sp>
      <p:sp>
        <p:nvSpPr>
          <p:cNvPr id="7173" name="Line 5"/>
          <p:cNvSpPr>
            <a:spLocks noChangeShapeType="1"/>
          </p:cNvSpPr>
          <p:nvPr/>
        </p:nvSpPr>
        <p:spPr bwMode="auto">
          <a:xfrm>
            <a:off x="515938" y="725488"/>
            <a:ext cx="6324600" cy="0"/>
          </a:xfrm>
          <a:prstGeom prst="line">
            <a:avLst/>
          </a:prstGeom>
          <a:noFill/>
          <a:ln w="9525">
            <a:solidFill>
              <a:schemeClr val="bg1"/>
            </a:solidFill>
            <a:round/>
            <a:headEnd/>
            <a:tailEnd/>
          </a:ln>
          <a:effectLst/>
        </p:spPr>
        <p:txBody>
          <a:bodyPr/>
          <a:lstStyle/>
          <a:p>
            <a:pPr>
              <a:defRPr/>
            </a:pPr>
            <a:endParaRPr lang="zh-CN" altLang="en-US">
              <a:solidFill>
                <a:srgbClr val="000000"/>
              </a:solidFill>
              <a:ea typeface="宋体" pitchFamily="2" charset="-122"/>
            </a:endParaRPr>
          </a:p>
        </p:txBody>
      </p:sp>
      <p:sp>
        <p:nvSpPr>
          <p:cNvPr id="1030" name="Rectangle 11"/>
          <p:cNvSpPr>
            <a:spLocks noGrp="1" noChangeArrowheads="1"/>
          </p:cNvSpPr>
          <p:nvPr>
            <p:ph type="body" idx="1"/>
          </p:nvPr>
        </p:nvSpPr>
        <p:spPr bwMode="auto">
          <a:xfrm>
            <a:off x="457200" y="838200"/>
            <a:ext cx="8229600" cy="579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7182" name="Line 14"/>
          <p:cNvSpPr>
            <a:spLocks noChangeShapeType="1"/>
          </p:cNvSpPr>
          <p:nvPr/>
        </p:nvSpPr>
        <p:spPr bwMode="auto">
          <a:xfrm>
            <a:off x="515938" y="698500"/>
            <a:ext cx="6705600" cy="0"/>
          </a:xfrm>
          <a:prstGeom prst="line">
            <a:avLst/>
          </a:prstGeom>
          <a:noFill/>
          <a:ln w="9525">
            <a:solidFill>
              <a:schemeClr val="bg1"/>
            </a:solidFill>
            <a:round/>
            <a:headEnd/>
            <a:tailEnd/>
          </a:ln>
          <a:effectLst/>
        </p:spPr>
        <p:txBody>
          <a:bodyPr/>
          <a:lstStyle/>
          <a:p>
            <a:pPr>
              <a:defRPr/>
            </a:pPr>
            <a:endParaRPr lang="zh-CN" altLang="en-US">
              <a:solidFill>
                <a:srgbClr val="000000"/>
              </a:solidFill>
              <a:ea typeface="宋体" pitchFamily="2" charset="-122"/>
            </a:endParaRPr>
          </a:p>
        </p:txBody>
      </p:sp>
      <p:sp>
        <p:nvSpPr>
          <p:cNvPr id="7186" name="Line 18"/>
          <p:cNvSpPr>
            <a:spLocks noChangeShapeType="1"/>
          </p:cNvSpPr>
          <p:nvPr userDrawn="1"/>
        </p:nvSpPr>
        <p:spPr bwMode="auto">
          <a:xfrm>
            <a:off x="1371600" y="6324600"/>
            <a:ext cx="6445250" cy="0"/>
          </a:xfrm>
          <a:prstGeom prst="line">
            <a:avLst/>
          </a:prstGeom>
          <a:noFill/>
          <a:ln w="12700">
            <a:solidFill>
              <a:schemeClr val="bg1"/>
            </a:solidFill>
            <a:round/>
            <a:headEnd/>
            <a:tailEnd/>
          </a:ln>
          <a:effectLst/>
        </p:spPr>
        <p:txBody>
          <a:bodyPr/>
          <a:lstStyle/>
          <a:p>
            <a:pPr>
              <a:defRPr/>
            </a:pPr>
            <a:endParaRPr lang="zh-CN" altLang="en-US">
              <a:solidFill>
                <a:srgbClr val="000000"/>
              </a:solidFill>
              <a:ea typeface="宋体" pitchFamily="2" charset="-122"/>
            </a:endParaRPr>
          </a:p>
        </p:txBody>
      </p:sp>
      <p:sp>
        <p:nvSpPr>
          <p:cNvPr id="7193" name="Rectangle 25"/>
          <p:cNvSpPr>
            <a:spLocks noGrp="1" noChangeArrowheads="1"/>
          </p:cNvSpPr>
          <p:nvPr>
            <p:ph type="sldNum" sz="quarter" idx="4"/>
          </p:nvPr>
        </p:nvSpPr>
        <p:spPr bwMode="auto">
          <a:xfrm>
            <a:off x="8458200" y="28575"/>
            <a:ext cx="6667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4C486211-AD3D-419E-B239-24EC0F3AB044}" type="slidenum">
              <a:rPr lang="en-US" altLang="zh-CN">
                <a:solidFill>
                  <a:srgbClr val="000000"/>
                </a:solidFill>
                <a:ea typeface="宋体" pitchFamily="2" charset="-122"/>
              </a:rPr>
              <a:pPr>
                <a:defRPr/>
              </a:pPr>
              <a:t>‹#›</a:t>
            </a:fld>
            <a:endParaRPr lang="en-US" altLang="zh-CN" dirty="0">
              <a:solidFill>
                <a:srgbClr val="000000"/>
              </a:solidFill>
              <a:ea typeface="宋体" pitchFamily="2" charset="-122"/>
            </a:endParaRPr>
          </a:p>
        </p:txBody>
      </p:sp>
      <p:sp>
        <p:nvSpPr>
          <p:cNvPr id="7200" name="Line 32"/>
          <p:cNvSpPr>
            <a:spLocks noChangeShapeType="1"/>
          </p:cNvSpPr>
          <p:nvPr userDrawn="1"/>
        </p:nvSpPr>
        <p:spPr bwMode="auto">
          <a:xfrm>
            <a:off x="1371600" y="6324600"/>
            <a:ext cx="6445250" cy="0"/>
          </a:xfrm>
          <a:prstGeom prst="line">
            <a:avLst/>
          </a:prstGeom>
          <a:noFill/>
          <a:ln w="12700">
            <a:solidFill>
              <a:schemeClr val="bg1"/>
            </a:solidFill>
            <a:round/>
            <a:headEnd/>
            <a:tailEnd/>
          </a:ln>
          <a:effectLst/>
        </p:spPr>
        <p:txBody>
          <a:bodyPr/>
          <a:lstStyle/>
          <a:p>
            <a:pPr>
              <a:defRPr/>
            </a:pPr>
            <a:endParaRPr lang="zh-CN" altLang="en-US">
              <a:solidFill>
                <a:srgbClr val="000000"/>
              </a:solidFill>
              <a:ea typeface="宋体" pitchFamily="2" charset="-122"/>
            </a:endParaRPr>
          </a:p>
        </p:txBody>
      </p:sp>
      <p:sp>
        <p:nvSpPr>
          <p:cNvPr id="7217" name="Line 49"/>
          <p:cNvSpPr>
            <a:spLocks noChangeShapeType="1"/>
          </p:cNvSpPr>
          <p:nvPr userDrawn="1"/>
        </p:nvSpPr>
        <p:spPr bwMode="auto">
          <a:xfrm>
            <a:off x="1371600" y="6324600"/>
            <a:ext cx="6445250" cy="0"/>
          </a:xfrm>
          <a:prstGeom prst="line">
            <a:avLst/>
          </a:prstGeom>
          <a:noFill/>
          <a:ln w="12700">
            <a:solidFill>
              <a:schemeClr val="bg1"/>
            </a:solidFill>
            <a:round/>
            <a:headEnd/>
            <a:tailEnd/>
          </a:ln>
          <a:effectLst/>
        </p:spPr>
        <p:txBody>
          <a:bodyPr/>
          <a:lstStyle/>
          <a:p>
            <a:pPr>
              <a:defRPr/>
            </a:pPr>
            <a:endParaRPr lang="zh-CN" altLang="en-US">
              <a:solidFill>
                <a:srgbClr val="000000"/>
              </a:solidFill>
              <a:ea typeface="宋体" pitchFamily="2" charset="-122"/>
            </a:endParaRPr>
          </a:p>
        </p:txBody>
      </p:sp>
    </p:spTree>
  </p:cSld>
  <p:clrMap bg1="lt1" tx1="dk1" bg2="lt2" tx2="dk2" accent1="accent1" accent2="accent2" accent3="accent3" accent4="accent4" accent5="accent5" accent6="accent6" hlink="hlink" folHlink="folHlink"/>
  <p:sldLayoutIdLst>
    <p:sldLayoutId id="2147484428" r:id="rId1"/>
    <p:sldLayoutId id="2147484429" r:id="rId2"/>
    <p:sldLayoutId id="2147484430" r:id="rId3"/>
    <p:sldLayoutId id="2147484431" r:id="rId4"/>
    <p:sldLayoutId id="2147484432" r:id="rId5"/>
    <p:sldLayoutId id="2147484433" r:id="rId6"/>
    <p:sldLayoutId id="2147484434" r:id="rId7"/>
    <p:sldLayoutId id="2147484435" r:id="rId8"/>
    <p:sldLayoutId id="2147484436" r:id="rId9"/>
    <p:sldLayoutId id="2147484437" r:id="rId10"/>
    <p:sldLayoutId id="2147484438" r:id="rId11"/>
  </p:sldLayoutIdLst>
  <p:transition xmlns:p14="http://schemas.microsoft.com/office/powerpoint/2010/main"/>
  <p:hf hdr="0" ftr="0" dt="0"/>
  <p:txStyles>
    <p:titleStyle>
      <a:lvl1pPr algn="l" rtl="0" eaLnBrk="0" fontAlgn="base" hangingPunct="0">
        <a:spcBef>
          <a:spcPct val="0"/>
        </a:spcBef>
        <a:spcAft>
          <a:spcPct val="0"/>
        </a:spcAft>
        <a:defRPr sz="2800" b="1">
          <a:solidFill>
            <a:schemeClr val="tx2"/>
          </a:solidFill>
          <a:latin typeface="Arial Unicode MS" pitchFamily="34" charset="-122"/>
          <a:ea typeface="Arial Unicode MS" pitchFamily="34" charset="-122"/>
          <a:cs typeface="Arial Unicode MS" pitchFamily="34" charset="-122"/>
        </a:defRPr>
      </a:lvl1pPr>
      <a:lvl2pPr algn="l" rtl="0" eaLnBrk="0" fontAlgn="base" hangingPunct="0">
        <a:spcBef>
          <a:spcPct val="0"/>
        </a:spcBef>
        <a:spcAft>
          <a:spcPct val="0"/>
        </a:spcAft>
        <a:defRPr sz="2800" b="1">
          <a:solidFill>
            <a:schemeClr val="tx2"/>
          </a:solidFill>
          <a:latin typeface="Arial Unicode MS" pitchFamily="34" charset="-122"/>
          <a:ea typeface="Arial Unicode MS" pitchFamily="34" charset="-122"/>
          <a:cs typeface="Arial Unicode MS" pitchFamily="34" charset="-122"/>
        </a:defRPr>
      </a:lvl2pPr>
      <a:lvl3pPr algn="l" rtl="0" eaLnBrk="0" fontAlgn="base" hangingPunct="0">
        <a:spcBef>
          <a:spcPct val="0"/>
        </a:spcBef>
        <a:spcAft>
          <a:spcPct val="0"/>
        </a:spcAft>
        <a:defRPr sz="2800" b="1">
          <a:solidFill>
            <a:schemeClr val="tx2"/>
          </a:solidFill>
          <a:latin typeface="Arial Unicode MS" pitchFamily="34" charset="-122"/>
          <a:ea typeface="Arial Unicode MS" pitchFamily="34" charset="-122"/>
          <a:cs typeface="Arial Unicode MS" pitchFamily="34" charset="-122"/>
        </a:defRPr>
      </a:lvl3pPr>
      <a:lvl4pPr algn="l" rtl="0" eaLnBrk="0" fontAlgn="base" hangingPunct="0">
        <a:spcBef>
          <a:spcPct val="0"/>
        </a:spcBef>
        <a:spcAft>
          <a:spcPct val="0"/>
        </a:spcAft>
        <a:defRPr sz="2800" b="1">
          <a:solidFill>
            <a:schemeClr val="tx2"/>
          </a:solidFill>
          <a:latin typeface="Arial Unicode MS" pitchFamily="34" charset="-122"/>
          <a:ea typeface="Arial Unicode MS" pitchFamily="34" charset="-122"/>
          <a:cs typeface="Arial Unicode MS" pitchFamily="34" charset="-122"/>
        </a:defRPr>
      </a:lvl4pPr>
      <a:lvl5pPr algn="l" rtl="0" eaLnBrk="0" fontAlgn="base" hangingPunct="0">
        <a:spcBef>
          <a:spcPct val="0"/>
        </a:spcBef>
        <a:spcAft>
          <a:spcPct val="0"/>
        </a:spcAft>
        <a:defRPr sz="2800" b="1">
          <a:solidFill>
            <a:schemeClr val="tx2"/>
          </a:solidFill>
          <a:latin typeface="Arial Unicode MS" pitchFamily="34" charset="-122"/>
          <a:ea typeface="Arial Unicode MS" pitchFamily="34" charset="-122"/>
          <a:cs typeface="Arial Unicode MS" pitchFamily="34" charset="-122"/>
        </a:defRPr>
      </a:lvl5pPr>
      <a:lvl6pPr marL="457200" algn="l" rtl="0" fontAlgn="base">
        <a:spcBef>
          <a:spcPct val="0"/>
        </a:spcBef>
        <a:spcAft>
          <a:spcPct val="0"/>
        </a:spcAft>
        <a:defRPr sz="2800" b="1">
          <a:solidFill>
            <a:schemeClr val="tx2"/>
          </a:solidFill>
          <a:latin typeface="Times New Roman" pitchFamily="18" charset="0"/>
          <a:ea typeface="宋体" pitchFamily="2" charset="-122"/>
        </a:defRPr>
      </a:lvl6pPr>
      <a:lvl7pPr marL="914400" algn="l" rtl="0" fontAlgn="base">
        <a:spcBef>
          <a:spcPct val="0"/>
        </a:spcBef>
        <a:spcAft>
          <a:spcPct val="0"/>
        </a:spcAft>
        <a:defRPr sz="2800" b="1">
          <a:solidFill>
            <a:schemeClr val="tx2"/>
          </a:solidFill>
          <a:latin typeface="Times New Roman" pitchFamily="18" charset="0"/>
          <a:ea typeface="宋体" pitchFamily="2" charset="-122"/>
        </a:defRPr>
      </a:lvl7pPr>
      <a:lvl8pPr marL="1371600" algn="l" rtl="0" fontAlgn="base">
        <a:spcBef>
          <a:spcPct val="0"/>
        </a:spcBef>
        <a:spcAft>
          <a:spcPct val="0"/>
        </a:spcAft>
        <a:defRPr sz="2800" b="1">
          <a:solidFill>
            <a:schemeClr val="tx2"/>
          </a:solidFill>
          <a:latin typeface="Times New Roman" pitchFamily="18" charset="0"/>
          <a:ea typeface="宋体" pitchFamily="2" charset="-122"/>
        </a:defRPr>
      </a:lvl8pPr>
      <a:lvl9pPr marL="1828800" algn="l" rtl="0" fontAlgn="base">
        <a:spcBef>
          <a:spcPct val="0"/>
        </a:spcBef>
        <a:spcAft>
          <a:spcPct val="0"/>
        </a:spcAft>
        <a:defRPr sz="2800" b="1">
          <a:solidFill>
            <a:schemeClr val="tx2"/>
          </a:solidFill>
          <a:latin typeface="Times New Roman" pitchFamily="18" charset="0"/>
          <a:ea typeface="宋体" pitchFamily="2" charset="-122"/>
        </a:defRPr>
      </a:lvl9pPr>
    </p:titleStyle>
    <p:bodyStyle>
      <a:lvl1pPr marL="342900" indent="-342900" algn="l" rtl="0" eaLnBrk="0" fontAlgn="base" hangingPunct="0">
        <a:spcBef>
          <a:spcPct val="20000"/>
        </a:spcBef>
        <a:spcAft>
          <a:spcPct val="0"/>
        </a:spcAft>
        <a:buChar char="•"/>
        <a:defRPr sz="2400">
          <a:solidFill>
            <a:schemeClr val="tx1"/>
          </a:solidFill>
          <a:latin typeface="Arial Unicode MS" pitchFamily="34" charset="-122"/>
          <a:ea typeface="Arial Unicode MS" pitchFamily="34" charset="-122"/>
          <a:cs typeface="Arial Unicode MS" pitchFamily="34" charset="-122"/>
        </a:defRPr>
      </a:lvl1pPr>
      <a:lvl2pPr marL="742950" indent="-285750" algn="l" rtl="0" eaLnBrk="0" fontAlgn="base" hangingPunct="0">
        <a:spcBef>
          <a:spcPct val="20000"/>
        </a:spcBef>
        <a:spcAft>
          <a:spcPct val="0"/>
        </a:spcAft>
        <a:buChar char="–"/>
        <a:defRPr sz="2000">
          <a:solidFill>
            <a:schemeClr val="tx1"/>
          </a:solidFill>
          <a:latin typeface="Arial Unicode MS" pitchFamily="34" charset="-122"/>
          <a:ea typeface="Arial Unicode MS" pitchFamily="34" charset="-122"/>
          <a:cs typeface="Arial Unicode MS" pitchFamily="34" charset="-122"/>
        </a:defRPr>
      </a:lvl2pPr>
      <a:lvl3pPr marL="1143000" indent="-228600" algn="l" rtl="0" eaLnBrk="0" fontAlgn="base" hangingPunct="0">
        <a:spcBef>
          <a:spcPct val="20000"/>
        </a:spcBef>
        <a:spcAft>
          <a:spcPct val="0"/>
        </a:spcAft>
        <a:buChar char="•"/>
        <a:defRPr sz="2000">
          <a:solidFill>
            <a:schemeClr val="tx1"/>
          </a:solidFill>
          <a:latin typeface="Arial Unicode MS" pitchFamily="34" charset="-122"/>
          <a:ea typeface="Arial Unicode MS" pitchFamily="34" charset="-122"/>
          <a:cs typeface="Arial Unicode MS" pitchFamily="34" charset="-122"/>
        </a:defRPr>
      </a:lvl3pPr>
      <a:lvl4pPr marL="1600200" indent="-228600" algn="l" rtl="0" eaLnBrk="0" fontAlgn="base" hangingPunct="0">
        <a:spcBef>
          <a:spcPct val="20000"/>
        </a:spcBef>
        <a:spcAft>
          <a:spcPct val="0"/>
        </a:spcAft>
        <a:buChar char="–"/>
        <a:defRPr sz="2000">
          <a:solidFill>
            <a:schemeClr val="tx1"/>
          </a:solidFill>
          <a:latin typeface="Arial Unicode MS" pitchFamily="34" charset="-122"/>
          <a:ea typeface="Arial Unicode MS" pitchFamily="34" charset="-122"/>
          <a:cs typeface="Arial Unicode MS" pitchFamily="34" charset="-122"/>
        </a:defRPr>
      </a:lvl4pPr>
      <a:lvl5pPr marL="2057400" indent="-228600" algn="l" rtl="0" eaLnBrk="0" fontAlgn="base" hangingPunct="0">
        <a:spcBef>
          <a:spcPct val="20000"/>
        </a:spcBef>
        <a:spcAft>
          <a:spcPct val="0"/>
        </a:spcAft>
        <a:buChar char="»"/>
        <a:defRPr sz="2000">
          <a:solidFill>
            <a:schemeClr val="tx1"/>
          </a:solidFill>
          <a:latin typeface="Arial Unicode MS" pitchFamily="34" charset="-122"/>
          <a:ea typeface="Arial Unicode MS" pitchFamily="34" charset="-122"/>
          <a:cs typeface="Arial Unicode MS" pitchFamily="34" charset="-122"/>
        </a:defRPr>
      </a:lvl5pPr>
      <a:lvl6pPr marL="2514600" indent="-228600" algn="l" rtl="0" fontAlgn="base">
        <a:spcBef>
          <a:spcPct val="20000"/>
        </a:spcBef>
        <a:spcAft>
          <a:spcPct val="0"/>
        </a:spcAft>
        <a:buChar char="»"/>
        <a:defRPr sz="2000" b="1">
          <a:solidFill>
            <a:schemeClr val="tx1"/>
          </a:solidFill>
          <a:latin typeface="+mn-lt"/>
          <a:ea typeface="+mn-ea"/>
        </a:defRPr>
      </a:lvl6pPr>
      <a:lvl7pPr marL="2971800" indent="-228600" algn="l" rtl="0" fontAlgn="base">
        <a:spcBef>
          <a:spcPct val="20000"/>
        </a:spcBef>
        <a:spcAft>
          <a:spcPct val="0"/>
        </a:spcAft>
        <a:buChar char="»"/>
        <a:defRPr sz="2000" b="1">
          <a:solidFill>
            <a:schemeClr val="tx1"/>
          </a:solidFill>
          <a:latin typeface="+mn-lt"/>
          <a:ea typeface="+mn-ea"/>
        </a:defRPr>
      </a:lvl7pPr>
      <a:lvl8pPr marL="3429000" indent="-228600" algn="l" rtl="0" fontAlgn="base">
        <a:spcBef>
          <a:spcPct val="20000"/>
        </a:spcBef>
        <a:spcAft>
          <a:spcPct val="0"/>
        </a:spcAft>
        <a:buChar char="»"/>
        <a:defRPr sz="2000" b="1">
          <a:solidFill>
            <a:schemeClr val="tx1"/>
          </a:solidFill>
          <a:latin typeface="+mn-lt"/>
          <a:ea typeface="+mn-ea"/>
        </a:defRPr>
      </a:lvl8pPr>
      <a:lvl9pPr marL="3886200" indent="-228600" algn="l" rtl="0" fontAlgn="base">
        <a:spcBef>
          <a:spcPct val="20000"/>
        </a:spcBef>
        <a:spcAft>
          <a:spcPct val="0"/>
        </a:spcAft>
        <a:buChar char="»"/>
        <a:defRPr sz="2000" b="1">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23.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23.gif"/><Relationship Id="rId3" Type="http://schemas.openxmlformats.org/officeDocument/2006/relationships/image" Target="../media/image24.gif"/></Relationships>
</file>

<file path=ppt/slides/_rels/slide12.xml.rels><?xml version="1.0" encoding="UTF-8" standalone="yes"?>
<Relationships xmlns="http://schemas.openxmlformats.org/package/2006/relationships"><Relationship Id="rId3" Type="http://schemas.openxmlformats.org/officeDocument/2006/relationships/image" Target="../media/image24.gif"/><Relationship Id="rId4" Type="http://schemas.openxmlformats.org/officeDocument/2006/relationships/image" Target="../media/image25.gif"/><Relationship Id="rId1" Type="http://schemas.openxmlformats.org/officeDocument/2006/relationships/slideLayout" Target="../slideLayouts/slideLayout24.xml"/><Relationship Id="rId2" Type="http://schemas.openxmlformats.org/officeDocument/2006/relationships/image" Target="../media/image23.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26.png"/><Relationship Id="rId3"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21.jpeg"/><Relationship Id="rId3"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29.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30.png"/><Relationship Id="rId3"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1.png"/><Relationship Id="rId1" Type="http://schemas.openxmlformats.org/officeDocument/2006/relationships/slideLayout" Target="../slideLayouts/slideLayout24.xml"/><Relationship Id="rId2"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1" Type="http://schemas.openxmlformats.org/officeDocument/2006/relationships/slideLayout" Target="../slideLayouts/slideLayout24.xml"/><Relationship Id="rId2"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1" Type="http://schemas.openxmlformats.org/officeDocument/2006/relationships/slideLayout" Target="../slideLayouts/slideLayout24.xml"/><Relationship Id="rId2" Type="http://schemas.openxmlformats.org/officeDocument/2006/relationships/image" Target="../media/image3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41.png"/><Relationship Id="rId3" Type="http://schemas.openxmlformats.org/officeDocument/2006/relationships/image" Target="../media/image4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4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4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png"/><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png"/><Relationship Id="rId5" Type="http://schemas.openxmlformats.org/officeDocument/2006/relationships/image" Target="../media/image51.wmf"/><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1" Type="http://schemas.openxmlformats.org/officeDocument/2006/relationships/slideLayout" Target="../slideLayouts/slideLayout2.xml"/><Relationship Id="rId2" Type="http://schemas.openxmlformats.org/officeDocument/2006/relationships/image" Target="../media/image52.png"/></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4" Type="http://schemas.openxmlformats.org/officeDocument/2006/relationships/image" Target="../media/image58.png"/><Relationship Id="rId1" Type="http://schemas.openxmlformats.org/officeDocument/2006/relationships/slideLayout" Target="../slideLayouts/slideLayout2.xml"/><Relationship Id="rId2" Type="http://schemas.openxmlformats.org/officeDocument/2006/relationships/image" Target="../media/image5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4" Type="http://schemas.openxmlformats.org/officeDocument/2006/relationships/image" Target="../media/image61.png"/><Relationship Id="rId5" Type="http://schemas.openxmlformats.org/officeDocument/2006/relationships/image" Target="../media/image62.png"/><Relationship Id="rId1" Type="http://schemas.openxmlformats.org/officeDocument/2006/relationships/slideLayout" Target="../slideLayouts/slideLayout2.xml"/><Relationship Id="rId2" Type="http://schemas.openxmlformats.org/officeDocument/2006/relationships/image" Target="../media/image59.png"/></Relationships>
</file>

<file path=ppt/slides/_rels/slide31.xml.rels><?xml version="1.0" encoding="UTF-8" standalone="yes"?>
<Relationships xmlns="http://schemas.openxmlformats.org/package/2006/relationships"><Relationship Id="rId3" Type="http://schemas.openxmlformats.org/officeDocument/2006/relationships/image" Target="../media/image64.png"/><Relationship Id="rId4" Type="http://schemas.openxmlformats.org/officeDocument/2006/relationships/image" Target="../media/image65.png"/><Relationship Id="rId5" Type="http://schemas.openxmlformats.org/officeDocument/2006/relationships/image" Target="../media/image66.png"/><Relationship Id="rId6" Type="http://schemas.openxmlformats.org/officeDocument/2006/relationships/image" Target="../media/image67.png"/><Relationship Id="rId1" Type="http://schemas.openxmlformats.org/officeDocument/2006/relationships/slideLayout" Target="../slideLayouts/slideLayout2.xml"/><Relationship Id="rId2" Type="http://schemas.openxmlformats.org/officeDocument/2006/relationships/image" Target="../media/image63.png"/></Relationships>
</file>

<file path=ppt/slides/_rels/slide32.xml.rels><?xml version="1.0" encoding="UTF-8" standalone="yes"?>
<Relationships xmlns="http://schemas.openxmlformats.org/package/2006/relationships"><Relationship Id="rId3" Type="http://schemas.openxmlformats.org/officeDocument/2006/relationships/image" Target="../media/image69.jpeg"/><Relationship Id="rId4" Type="http://schemas.openxmlformats.org/officeDocument/2006/relationships/image" Target="../media/image70.png"/><Relationship Id="rId1" Type="http://schemas.openxmlformats.org/officeDocument/2006/relationships/slideLayout" Target="../slideLayouts/slideLayout35.xml"/><Relationship Id="rId2" Type="http://schemas.openxmlformats.org/officeDocument/2006/relationships/image" Target="../media/image6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7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72.png"/><Relationship Id="rId3" Type="http://schemas.openxmlformats.org/officeDocument/2006/relationships/image" Target="../media/image7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7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75.png"/><Relationship Id="rId3" Type="http://schemas.openxmlformats.org/officeDocument/2006/relationships/image" Target="../media/image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7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7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77.pn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35.xml"/><Relationship Id="rId2" Type="http://schemas.openxmlformats.org/officeDocument/2006/relationships/image" Target="../media/image78.png"/></Relationships>
</file>

<file path=ppt/slides/_rels/slide42.xml.rels><?xml version="1.0" encoding="UTF-8" standalone="yes"?>
<Relationships xmlns="http://schemas.openxmlformats.org/package/2006/relationships"><Relationship Id="rId3" Type="http://schemas.openxmlformats.org/officeDocument/2006/relationships/image" Target="../media/image80.png"/><Relationship Id="rId4" Type="http://schemas.openxmlformats.org/officeDocument/2006/relationships/image" Target="../media/image81.png"/><Relationship Id="rId1" Type="http://schemas.openxmlformats.org/officeDocument/2006/relationships/slideLayout" Target="../slideLayouts/slideLayout35.xml"/><Relationship Id="rId2" Type="http://schemas.openxmlformats.org/officeDocument/2006/relationships/image" Target="../media/image7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2.png"/><Relationship Id="rId3" Type="http://schemas.openxmlformats.org/officeDocument/2006/relationships/image" Target="../media/image83.png"/></Relationships>
</file>

<file path=ppt/slides/_rels/slide44.xml.rels><?xml version="1.0" encoding="UTF-8" standalone="yes"?>
<Relationships xmlns="http://schemas.openxmlformats.org/package/2006/relationships"><Relationship Id="rId3" Type="http://schemas.openxmlformats.org/officeDocument/2006/relationships/image" Target="../media/image85.png"/><Relationship Id="rId4" Type="http://schemas.openxmlformats.org/officeDocument/2006/relationships/image" Target="../media/image86.png"/><Relationship Id="rId5" Type="http://schemas.openxmlformats.org/officeDocument/2006/relationships/image" Target="../media/image87.png"/><Relationship Id="rId6" Type="http://schemas.openxmlformats.org/officeDocument/2006/relationships/image" Target="../media/image88.png"/><Relationship Id="rId7" Type="http://schemas.openxmlformats.org/officeDocument/2006/relationships/image" Target="../media/image89.png"/><Relationship Id="rId1" Type="http://schemas.openxmlformats.org/officeDocument/2006/relationships/slideLayout" Target="../slideLayouts/slideLayout13.xml"/><Relationship Id="rId2" Type="http://schemas.openxmlformats.org/officeDocument/2006/relationships/image" Target="../media/image8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9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91.png"/><Relationship Id="rId3" Type="http://schemas.openxmlformats.org/officeDocument/2006/relationships/image" Target="../media/image92.png"/></Relationships>
</file>

<file path=ppt/slides/_rels/slide47.xml.rels><?xml version="1.0" encoding="UTF-8" standalone="yes"?>
<Relationships xmlns="http://schemas.openxmlformats.org/package/2006/relationships"><Relationship Id="rId3" Type="http://schemas.openxmlformats.org/officeDocument/2006/relationships/image" Target="../media/image83.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93.png"/><Relationship Id="rId1" Type="http://schemas.openxmlformats.org/officeDocument/2006/relationships/slideLayout" Target="../slideLayouts/slideLayout46.xml"/><Relationship Id="rId2" Type="http://schemas.openxmlformats.org/officeDocument/2006/relationships/image" Target="../media/image8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94.png"/><Relationship Id="rId3" Type="http://schemas.openxmlformats.org/officeDocument/2006/relationships/image" Target="../media/image6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95.png"/><Relationship Id="rId3" Type="http://schemas.openxmlformats.org/officeDocument/2006/relationships/image" Target="../media/image9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98.png"/><Relationship Id="rId4" Type="http://schemas.openxmlformats.org/officeDocument/2006/relationships/image" Target="../media/image99.png"/><Relationship Id="rId1" Type="http://schemas.openxmlformats.org/officeDocument/2006/relationships/slideLayout" Target="../slideLayouts/slideLayout35.xml"/><Relationship Id="rId2" Type="http://schemas.openxmlformats.org/officeDocument/2006/relationships/image" Target="../media/image9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100.png"/><Relationship Id="rId3" Type="http://schemas.openxmlformats.org/officeDocument/2006/relationships/image" Target="../media/image10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10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10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4.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1" Type="http://schemas.openxmlformats.org/officeDocument/2006/relationships/slideLayout" Target="../slideLayouts/slideLayout24.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1" Type="http://schemas.openxmlformats.org/officeDocument/2006/relationships/slideLayout" Target="../slideLayouts/slideLayout24.xml"/><Relationship Id="rId2"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21.jpeg"/><Relationship Id="rId3"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ctrTitle"/>
          </p:nvPr>
        </p:nvSpPr>
        <p:spPr>
          <a:xfrm>
            <a:off x="315913" y="838200"/>
            <a:ext cx="8534400" cy="2895600"/>
          </a:xfrm>
        </p:spPr>
        <p:txBody>
          <a:bodyPr/>
          <a:lstStyle/>
          <a:p>
            <a:pPr eaLnBrk="1" hangingPunct="1">
              <a:defRPr/>
            </a:pPr>
            <a:r>
              <a:rPr lang="en-US" altLang="zh-CN" sz="4400" dirty="0" smtClean="0">
                <a:latin typeface="Arial Unicode MS" pitchFamily="34" charset="-122"/>
                <a:ea typeface="Arial Unicode MS" pitchFamily="34" charset="-122"/>
                <a:cs typeface="Arial Unicode MS" pitchFamily="34" charset="-122"/>
              </a:rPr>
              <a:t>Cosmic Microwave Background</a:t>
            </a:r>
            <a:br>
              <a:rPr lang="en-US" altLang="zh-CN" sz="4400" dirty="0" smtClean="0">
                <a:latin typeface="Arial Unicode MS" pitchFamily="34" charset="-122"/>
                <a:ea typeface="Arial Unicode MS" pitchFamily="34" charset="-122"/>
                <a:cs typeface="Arial Unicode MS" pitchFamily="34" charset="-122"/>
              </a:rPr>
            </a:br>
            <a:r>
              <a:rPr lang="en-US" altLang="zh-CN" sz="4400" dirty="0" smtClean="0">
                <a:latin typeface="Arial Unicode MS" pitchFamily="34" charset="-122"/>
                <a:ea typeface="Arial Unicode MS" pitchFamily="34" charset="-122"/>
                <a:cs typeface="Arial Unicode MS" pitchFamily="34" charset="-122"/>
              </a:rPr>
              <a:t>&amp;</a:t>
            </a:r>
            <a:br>
              <a:rPr lang="en-US" altLang="zh-CN" sz="4400" dirty="0" smtClean="0">
                <a:latin typeface="Arial Unicode MS" pitchFamily="34" charset="-122"/>
                <a:ea typeface="Arial Unicode MS" pitchFamily="34" charset="-122"/>
                <a:cs typeface="Arial Unicode MS" pitchFamily="34" charset="-122"/>
              </a:rPr>
            </a:br>
            <a:r>
              <a:rPr lang="en-US" altLang="zh-CN" sz="4400" dirty="0" smtClean="0">
                <a:latin typeface="Arial Unicode MS" pitchFamily="34" charset="-122"/>
                <a:ea typeface="Arial Unicode MS" pitchFamily="34" charset="-122"/>
                <a:cs typeface="Arial Unicode MS" pitchFamily="34" charset="-122"/>
              </a:rPr>
              <a:t>Primordial Gravitational Waves</a:t>
            </a:r>
          </a:p>
        </p:txBody>
      </p:sp>
      <p:sp>
        <p:nvSpPr>
          <p:cNvPr id="291843" name="Rectangle 3"/>
          <p:cNvSpPr>
            <a:spLocks noGrp="1" noChangeArrowheads="1"/>
          </p:cNvSpPr>
          <p:nvPr>
            <p:ph type="subTitle" idx="4294967295"/>
          </p:nvPr>
        </p:nvSpPr>
        <p:spPr>
          <a:xfrm>
            <a:off x="1066800" y="3886200"/>
            <a:ext cx="7010400" cy="2514600"/>
          </a:xfrm>
          <a:solidFill>
            <a:srgbClr val="FFFFFF"/>
          </a:solidFill>
        </p:spPr>
        <p:txBody>
          <a:bodyPr/>
          <a:lstStyle/>
          <a:p>
            <a:pPr marL="0" indent="0" algn="ctr" eaLnBrk="1" hangingPunct="1">
              <a:lnSpc>
                <a:spcPct val="90000"/>
              </a:lnSpc>
              <a:buFontTx/>
              <a:buNone/>
              <a:defRPr/>
            </a:pPr>
            <a:r>
              <a:rPr lang="en-US" altLang="zh-CN" sz="3500" dirty="0" smtClean="0">
                <a:latin typeface="Arial Unicode MS" pitchFamily="34" charset="-122"/>
                <a:ea typeface="Arial Unicode MS" pitchFamily="34" charset="-122"/>
                <a:cs typeface="Arial Unicode MS" pitchFamily="34" charset="-122"/>
              </a:rPr>
              <a:t>Jun-Qing Xia</a:t>
            </a:r>
            <a:endParaRPr lang="en-US" altLang="zh-CN" sz="3500" dirty="0" smtClean="0">
              <a:latin typeface="黑体" pitchFamily="49" charset="-122"/>
              <a:ea typeface="黑体" pitchFamily="49" charset="-122"/>
              <a:cs typeface="Arial Unicode MS" pitchFamily="34" charset="-122"/>
            </a:endParaRPr>
          </a:p>
          <a:p>
            <a:pPr marL="0" indent="0" algn="ctr" eaLnBrk="1" hangingPunct="1">
              <a:lnSpc>
                <a:spcPct val="90000"/>
              </a:lnSpc>
              <a:buFontTx/>
              <a:buNone/>
              <a:defRPr/>
            </a:pPr>
            <a:endParaRPr lang="en-US" altLang="zh-CN" sz="1000" i="1" dirty="0" smtClean="0">
              <a:effectLst>
                <a:outerShdw blurRad="38100" dist="38100" dir="2700000" algn="tl">
                  <a:srgbClr val="C0C0C0"/>
                </a:outerShdw>
              </a:effectLst>
              <a:latin typeface="Arial Unicode MS" pitchFamily="34" charset="-122"/>
              <a:ea typeface="Arial Unicode MS" pitchFamily="34" charset="-122"/>
              <a:cs typeface="Arial Unicode MS" pitchFamily="34" charset="-122"/>
            </a:endParaRPr>
          </a:p>
          <a:p>
            <a:pPr marL="0" indent="0" algn="ctr" eaLnBrk="1" hangingPunct="1">
              <a:lnSpc>
                <a:spcPct val="90000"/>
              </a:lnSpc>
              <a:buFontTx/>
              <a:buNone/>
              <a:defRPr/>
            </a:pPr>
            <a:r>
              <a:rPr lang="en-US" altLang="zh-CN" dirty="0" smtClean="0">
                <a:latin typeface="Arial Unicode MS" pitchFamily="34" charset="-122"/>
                <a:ea typeface="Arial Unicode MS" pitchFamily="34" charset="-122"/>
                <a:cs typeface="Arial Unicode MS" pitchFamily="34" charset="-122"/>
              </a:rPr>
              <a:t>Key Laboratory of Particle Astrophysics, IHEP</a:t>
            </a:r>
          </a:p>
          <a:p>
            <a:pPr marL="0" indent="0" algn="ctr" eaLnBrk="1" hangingPunct="1">
              <a:lnSpc>
                <a:spcPct val="90000"/>
              </a:lnSpc>
              <a:buFontTx/>
              <a:buNone/>
              <a:defRPr/>
            </a:pPr>
            <a:r>
              <a:rPr lang="en-US" altLang="zh-CN" dirty="0" smtClean="0">
                <a:latin typeface="Arial Unicode MS" pitchFamily="34" charset="-122"/>
                <a:ea typeface="Arial Unicode MS" pitchFamily="34" charset="-122"/>
                <a:cs typeface="Arial Unicode MS" pitchFamily="34" charset="-122"/>
              </a:rPr>
              <a:t>Planck Member</a:t>
            </a:r>
          </a:p>
          <a:p>
            <a:pPr marL="0" indent="0" algn="ctr" eaLnBrk="1" hangingPunct="1">
              <a:lnSpc>
                <a:spcPct val="90000"/>
              </a:lnSpc>
              <a:buFontTx/>
              <a:buNone/>
              <a:defRPr/>
            </a:pPr>
            <a:endParaRPr lang="en-US" altLang="zh-CN" sz="3000" dirty="0" smtClean="0">
              <a:latin typeface="Arial Unicode MS" pitchFamily="34" charset="-122"/>
              <a:ea typeface="Arial Unicode MS" pitchFamily="34" charset="-122"/>
              <a:cs typeface="Arial Unicode MS" pitchFamily="34" charset="-122"/>
            </a:endParaRPr>
          </a:p>
          <a:p>
            <a:pPr marL="0" indent="0" algn="ctr" eaLnBrk="1" hangingPunct="1">
              <a:lnSpc>
                <a:spcPct val="90000"/>
              </a:lnSpc>
              <a:buFontTx/>
              <a:buNone/>
              <a:defRPr/>
            </a:pPr>
            <a:r>
              <a:rPr lang="en-US" altLang="zh-CN" dirty="0" smtClean="0">
                <a:latin typeface="Arial Unicode MS" pitchFamily="34" charset="-122"/>
                <a:ea typeface="Arial Unicode MS" pitchFamily="34" charset="-122"/>
                <a:cs typeface="Arial Unicode MS" pitchFamily="34" charset="-122"/>
              </a:rPr>
              <a:t>CHEP, PKU, April 3, 2014</a:t>
            </a:r>
          </a:p>
        </p:txBody>
      </p:sp>
      <p:pic>
        <p:nvPicPr>
          <p:cNvPr id="13316" name="Picture 5"/>
          <p:cNvPicPr>
            <a:picLocks noChangeAspect="1" noChangeArrowheads="1"/>
          </p:cNvPicPr>
          <p:nvPr/>
        </p:nvPicPr>
        <p:blipFill>
          <a:blip r:embed="rId2" cstate="print"/>
          <a:srcRect/>
          <a:stretch>
            <a:fillRect/>
          </a:stretch>
        </p:blipFill>
        <p:spPr bwMode="auto">
          <a:xfrm>
            <a:off x="7267575" y="0"/>
            <a:ext cx="1876425" cy="1260475"/>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0" dirty="0" smtClean="0"/>
              <a:t>How generate CMB polarization?</a:t>
            </a:r>
            <a:endParaRPr lang="zh-CN" altLang="en-US" b="0" dirty="0"/>
          </a:p>
        </p:txBody>
      </p:sp>
      <p:sp>
        <p:nvSpPr>
          <p:cNvPr id="4" name="灯片编号占位符 3"/>
          <p:cNvSpPr>
            <a:spLocks noGrp="1"/>
          </p:cNvSpPr>
          <p:nvPr>
            <p:ph type="sldNum" sz="quarter" idx="10"/>
          </p:nvPr>
        </p:nvSpPr>
        <p:spPr/>
        <p:txBody>
          <a:bodyPr/>
          <a:lstStyle/>
          <a:p>
            <a:pPr>
              <a:defRPr/>
            </a:pPr>
            <a:fld id="{C75A0062-C54B-461E-912D-BD481A8501E8}" type="slidenum">
              <a:rPr lang="en-US" altLang="zh-CN" smtClean="0">
                <a:solidFill>
                  <a:srgbClr val="000000"/>
                </a:solidFill>
              </a:rPr>
              <a:pPr>
                <a:defRPr/>
              </a:pPr>
              <a:t>10</a:t>
            </a:fld>
            <a:endParaRPr lang="en-US" altLang="zh-CN" dirty="0">
              <a:solidFill>
                <a:srgbClr val="000000"/>
              </a:solidFill>
            </a:endParaRPr>
          </a:p>
        </p:txBody>
      </p:sp>
      <p:pic>
        <p:nvPicPr>
          <p:cNvPr id="5" name="图片 4" descr="polarization0.gif"/>
          <p:cNvPicPr>
            <a:picLocks noChangeAspect="1"/>
          </p:cNvPicPr>
          <p:nvPr/>
        </p:nvPicPr>
        <p:blipFill>
          <a:blip r:embed="rId2" cstate="print"/>
          <a:stretch>
            <a:fillRect/>
          </a:stretch>
        </p:blipFill>
        <p:spPr>
          <a:xfrm>
            <a:off x="1213307" y="838200"/>
            <a:ext cx="2901493" cy="2880000"/>
          </a:xfrm>
          <a:prstGeom prst="rect">
            <a:avLst/>
          </a:prstGeom>
        </p:spPr>
      </p:pic>
      <p:sp>
        <p:nvSpPr>
          <p:cNvPr id="6" name="矩形 5"/>
          <p:cNvSpPr/>
          <p:nvPr/>
        </p:nvSpPr>
        <p:spPr>
          <a:xfrm>
            <a:off x="6172200" y="304800"/>
            <a:ext cx="2779672" cy="369332"/>
          </a:xfrm>
          <a:prstGeom prst="rect">
            <a:avLst/>
          </a:prstGeom>
        </p:spPr>
        <p:txBody>
          <a:bodyPr wrap="none">
            <a:spAutoFit/>
          </a:bodyPr>
          <a:lstStyle/>
          <a:p>
            <a:r>
              <a:rPr lang="en-US" altLang="zh-CN" i="1" dirty="0" smtClean="0"/>
              <a:t>(Wayne </a:t>
            </a:r>
            <a:r>
              <a:rPr lang="en-US" altLang="zh-CN" i="1" dirty="0" err="1" smtClean="0"/>
              <a:t>Hu</a:t>
            </a:r>
            <a:r>
              <a:rPr lang="en-US" altLang="zh-CN" i="1" dirty="0" smtClean="0"/>
              <a:t>, CMB Tutorials)</a:t>
            </a:r>
            <a:endParaRPr lang="zh-CN" altLang="en-US" i="1"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0" dirty="0" smtClean="0"/>
              <a:t>How generate CMB polarization?</a:t>
            </a:r>
            <a:endParaRPr lang="zh-CN" altLang="en-US" b="0" dirty="0"/>
          </a:p>
        </p:txBody>
      </p:sp>
      <p:sp>
        <p:nvSpPr>
          <p:cNvPr id="4" name="灯片编号占位符 3"/>
          <p:cNvSpPr>
            <a:spLocks noGrp="1"/>
          </p:cNvSpPr>
          <p:nvPr>
            <p:ph type="sldNum" sz="quarter" idx="10"/>
          </p:nvPr>
        </p:nvSpPr>
        <p:spPr/>
        <p:txBody>
          <a:bodyPr/>
          <a:lstStyle/>
          <a:p>
            <a:pPr>
              <a:defRPr/>
            </a:pPr>
            <a:fld id="{C75A0062-C54B-461E-912D-BD481A8501E8}" type="slidenum">
              <a:rPr lang="en-US" altLang="zh-CN" smtClean="0">
                <a:solidFill>
                  <a:srgbClr val="000000"/>
                </a:solidFill>
              </a:rPr>
              <a:pPr>
                <a:defRPr/>
              </a:pPr>
              <a:t>11</a:t>
            </a:fld>
            <a:endParaRPr lang="en-US" altLang="zh-CN" dirty="0">
              <a:solidFill>
                <a:srgbClr val="000000"/>
              </a:solidFill>
            </a:endParaRPr>
          </a:p>
        </p:txBody>
      </p:sp>
      <p:pic>
        <p:nvPicPr>
          <p:cNvPr id="5" name="图片 4" descr="polarization0.gif"/>
          <p:cNvPicPr>
            <a:picLocks noChangeAspect="1"/>
          </p:cNvPicPr>
          <p:nvPr/>
        </p:nvPicPr>
        <p:blipFill>
          <a:blip r:embed="rId2" cstate="print"/>
          <a:stretch>
            <a:fillRect/>
          </a:stretch>
        </p:blipFill>
        <p:spPr>
          <a:xfrm>
            <a:off x="1213307" y="838200"/>
            <a:ext cx="2901493" cy="2880000"/>
          </a:xfrm>
          <a:prstGeom prst="rect">
            <a:avLst/>
          </a:prstGeom>
        </p:spPr>
      </p:pic>
      <p:pic>
        <p:nvPicPr>
          <p:cNvPr id="6" name="图片 5" descr="nopol.gif"/>
          <p:cNvPicPr>
            <a:picLocks noChangeAspect="1"/>
          </p:cNvPicPr>
          <p:nvPr/>
        </p:nvPicPr>
        <p:blipFill>
          <a:blip r:embed="rId3" cstate="print"/>
          <a:stretch>
            <a:fillRect/>
          </a:stretch>
        </p:blipFill>
        <p:spPr>
          <a:xfrm>
            <a:off x="4800600" y="838200"/>
            <a:ext cx="3201458" cy="2880000"/>
          </a:xfrm>
          <a:prstGeom prst="rect">
            <a:avLst/>
          </a:prstGeom>
        </p:spPr>
      </p:pic>
      <p:sp>
        <p:nvSpPr>
          <p:cNvPr id="7" name="矩形 6"/>
          <p:cNvSpPr/>
          <p:nvPr/>
        </p:nvSpPr>
        <p:spPr>
          <a:xfrm>
            <a:off x="6172200" y="304800"/>
            <a:ext cx="2779672" cy="369332"/>
          </a:xfrm>
          <a:prstGeom prst="rect">
            <a:avLst/>
          </a:prstGeom>
        </p:spPr>
        <p:txBody>
          <a:bodyPr wrap="none">
            <a:spAutoFit/>
          </a:bodyPr>
          <a:lstStyle/>
          <a:p>
            <a:r>
              <a:rPr lang="en-US" altLang="zh-CN" i="1" dirty="0" smtClean="0"/>
              <a:t>(Wayne </a:t>
            </a:r>
            <a:r>
              <a:rPr lang="en-US" altLang="zh-CN" i="1" dirty="0" err="1" smtClean="0"/>
              <a:t>Hu</a:t>
            </a:r>
            <a:r>
              <a:rPr lang="en-US" altLang="zh-CN" i="1" dirty="0" smtClean="0"/>
              <a:t>, CMB Tutorials)</a:t>
            </a:r>
            <a:endParaRPr lang="zh-CN" altLang="en-US" i="1"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0" dirty="0" smtClean="0"/>
              <a:t>How generate CMB polarization?</a:t>
            </a:r>
            <a:endParaRPr lang="zh-CN" altLang="en-US" b="0" dirty="0"/>
          </a:p>
        </p:txBody>
      </p:sp>
      <p:sp>
        <p:nvSpPr>
          <p:cNvPr id="3" name="内容占位符 2"/>
          <p:cNvSpPr>
            <a:spLocks noGrp="1"/>
          </p:cNvSpPr>
          <p:nvPr>
            <p:ph idx="1"/>
          </p:nvPr>
        </p:nvSpPr>
        <p:spPr>
          <a:xfrm>
            <a:off x="4267200" y="4106334"/>
            <a:ext cx="4461933" cy="2446866"/>
          </a:xfrm>
        </p:spPr>
        <p:txBody>
          <a:bodyPr/>
          <a:lstStyle/>
          <a:p>
            <a:r>
              <a:rPr lang="en-US" altLang="zh-CN" dirty="0" smtClean="0"/>
              <a:t>Only if the intensity of the CMB radiation varies at 90 degrees, i.e. the distribution has a </a:t>
            </a:r>
            <a:r>
              <a:rPr lang="en-US" altLang="zh-CN" dirty="0" err="1" smtClean="0"/>
              <a:t>quadrupole</a:t>
            </a:r>
            <a:r>
              <a:rPr lang="en-US" altLang="zh-CN" dirty="0" smtClean="0"/>
              <a:t> pattern, does a net linear polarization result.</a:t>
            </a:r>
            <a:endParaRPr lang="zh-CN" altLang="en-US" dirty="0"/>
          </a:p>
        </p:txBody>
      </p:sp>
      <p:sp>
        <p:nvSpPr>
          <p:cNvPr id="4" name="灯片编号占位符 3"/>
          <p:cNvSpPr>
            <a:spLocks noGrp="1"/>
          </p:cNvSpPr>
          <p:nvPr>
            <p:ph type="sldNum" sz="quarter" idx="10"/>
          </p:nvPr>
        </p:nvSpPr>
        <p:spPr/>
        <p:txBody>
          <a:bodyPr/>
          <a:lstStyle/>
          <a:p>
            <a:pPr>
              <a:defRPr/>
            </a:pPr>
            <a:fld id="{C75A0062-C54B-461E-912D-BD481A8501E8}" type="slidenum">
              <a:rPr lang="en-US" altLang="zh-CN" smtClean="0">
                <a:solidFill>
                  <a:srgbClr val="000000"/>
                </a:solidFill>
              </a:rPr>
              <a:pPr>
                <a:defRPr/>
              </a:pPr>
              <a:t>12</a:t>
            </a:fld>
            <a:endParaRPr lang="en-US" altLang="zh-CN" dirty="0">
              <a:solidFill>
                <a:srgbClr val="000000"/>
              </a:solidFill>
            </a:endParaRPr>
          </a:p>
        </p:txBody>
      </p:sp>
      <p:pic>
        <p:nvPicPr>
          <p:cNvPr id="5" name="图片 4" descr="polarization0.gif"/>
          <p:cNvPicPr>
            <a:picLocks noChangeAspect="1"/>
          </p:cNvPicPr>
          <p:nvPr/>
        </p:nvPicPr>
        <p:blipFill>
          <a:blip r:embed="rId2" cstate="print"/>
          <a:stretch>
            <a:fillRect/>
          </a:stretch>
        </p:blipFill>
        <p:spPr>
          <a:xfrm>
            <a:off x="1213307" y="838200"/>
            <a:ext cx="2901493" cy="2880000"/>
          </a:xfrm>
          <a:prstGeom prst="rect">
            <a:avLst/>
          </a:prstGeom>
        </p:spPr>
      </p:pic>
      <p:pic>
        <p:nvPicPr>
          <p:cNvPr id="6" name="图片 5" descr="nopol.gif"/>
          <p:cNvPicPr>
            <a:picLocks noChangeAspect="1"/>
          </p:cNvPicPr>
          <p:nvPr/>
        </p:nvPicPr>
        <p:blipFill>
          <a:blip r:embed="rId3" cstate="print"/>
          <a:stretch>
            <a:fillRect/>
          </a:stretch>
        </p:blipFill>
        <p:spPr>
          <a:xfrm>
            <a:off x="4800600" y="838200"/>
            <a:ext cx="3201458" cy="2880000"/>
          </a:xfrm>
          <a:prstGeom prst="rect">
            <a:avLst/>
          </a:prstGeom>
        </p:spPr>
      </p:pic>
      <p:pic>
        <p:nvPicPr>
          <p:cNvPr id="7" name="图片 6" descr="polarization1.gif"/>
          <p:cNvPicPr>
            <a:picLocks noChangeAspect="1"/>
          </p:cNvPicPr>
          <p:nvPr/>
        </p:nvPicPr>
        <p:blipFill>
          <a:blip r:embed="rId4" cstate="print"/>
          <a:stretch>
            <a:fillRect/>
          </a:stretch>
        </p:blipFill>
        <p:spPr>
          <a:xfrm>
            <a:off x="1213307" y="3810000"/>
            <a:ext cx="2901493" cy="2880000"/>
          </a:xfrm>
          <a:prstGeom prst="rect">
            <a:avLst/>
          </a:prstGeom>
        </p:spPr>
      </p:pic>
      <p:sp>
        <p:nvSpPr>
          <p:cNvPr id="8" name="矩形 7"/>
          <p:cNvSpPr/>
          <p:nvPr/>
        </p:nvSpPr>
        <p:spPr>
          <a:xfrm>
            <a:off x="6172200" y="304800"/>
            <a:ext cx="2779672" cy="369332"/>
          </a:xfrm>
          <a:prstGeom prst="rect">
            <a:avLst/>
          </a:prstGeom>
        </p:spPr>
        <p:txBody>
          <a:bodyPr wrap="none">
            <a:spAutoFit/>
          </a:bodyPr>
          <a:lstStyle/>
          <a:p>
            <a:r>
              <a:rPr lang="en-US" altLang="zh-CN" i="1" dirty="0" smtClean="0"/>
              <a:t>(Wayne </a:t>
            </a:r>
            <a:r>
              <a:rPr lang="en-US" altLang="zh-CN" i="1" dirty="0" err="1" smtClean="0"/>
              <a:t>Hu</a:t>
            </a:r>
            <a:r>
              <a:rPr lang="en-US" altLang="zh-CN" i="1" dirty="0" smtClean="0"/>
              <a:t>, CMB Tutorials)</a:t>
            </a:r>
            <a:endParaRPr lang="zh-CN" altLang="en-US" i="1"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0" dirty="0" smtClean="0"/>
              <a:t>WMAP Polarization</a:t>
            </a:r>
            <a:endParaRPr lang="zh-CN" altLang="en-US" b="0" dirty="0"/>
          </a:p>
        </p:txBody>
      </p:sp>
      <p:sp>
        <p:nvSpPr>
          <p:cNvPr id="4" name="灯片编号占位符 3"/>
          <p:cNvSpPr>
            <a:spLocks noGrp="1"/>
          </p:cNvSpPr>
          <p:nvPr>
            <p:ph type="sldNum" sz="quarter" idx="10"/>
          </p:nvPr>
        </p:nvSpPr>
        <p:spPr/>
        <p:txBody>
          <a:bodyPr/>
          <a:lstStyle/>
          <a:p>
            <a:pPr>
              <a:defRPr/>
            </a:pPr>
            <a:fld id="{C75A0062-C54B-461E-912D-BD481A8501E8}" type="slidenum">
              <a:rPr lang="en-US" altLang="zh-CN" smtClean="0">
                <a:solidFill>
                  <a:srgbClr val="000000"/>
                </a:solidFill>
              </a:rPr>
              <a:pPr>
                <a:defRPr/>
              </a:pPr>
              <a:t>13</a:t>
            </a:fld>
            <a:endParaRPr lang="en-US" altLang="zh-CN" dirty="0">
              <a:solidFill>
                <a:srgbClr val="000000"/>
              </a:solidFill>
            </a:endParaRPr>
          </a:p>
        </p:txBody>
      </p:sp>
      <p:pic>
        <p:nvPicPr>
          <p:cNvPr id="1026" name="Picture 2"/>
          <p:cNvPicPr>
            <a:picLocks noChangeAspect="1" noChangeArrowheads="1"/>
          </p:cNvPicPr>
          <p:nvPr/>
        </p:nvPicPr>
        <p:blipFill>
          <a:blip r:embed="rId2" cstate="print"/>
          <a:srcRect/>
          <a:stretch>
            <a:fillRect/>
          </a:stretch>
        </p:blipFill>
        <p:spPr bwMode="auto">
          <a:xfrm>
            <a:off x="914400" y="3895725"/>
            <a:ext cx="7381875" cy="288607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1524000" y="762000"/>
            <a:ext cx="6096000" cy="3243663"/>
          </a:xfrm>
          <a:prstGeom prst="rect">
            <a:avLst/>
          </a:prstGeom>
          <a:noFill/>
          <a:ln w="9525">
            <a:noFill/>
            <a:miter lim="800000"/>
            <a:headEnd/>
            <a:tailEnd/>
          </a:ln>
        </p:spPr>
      </p:pic>
      <p:sp>
        <p:nvSpPr>
          <p:cNvPr id="7" name="矩形 6"/>
          <p:cNvSpPr/>
          <p:nvPr/>
        </p:nvSpPr>
        <p:spPr bwMode="auto">
          <a:xfrm>
            <a:off x="3790245" y="2003779"/>
            <a:ext cx="784578" cy="685800"/>
          </a:xfrm>
          <a:prstGeom prst="rect">
            <a:avLst/>
          </a:prstGeom>
          <a:noFill/>
          <a:ln w="38100"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a typeface="宋体" pitchFamily="2" charset="-122"/>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0" dirty="0" smtClean="0"/>
              <a:t>Origin of </a:t>
            </a:r>
            <a:r>
              <a:rPr lang="en-US" altLang="zh-CN" b="0" dirty="0" err="1" smtClean="0"/>
              <a:t>Quadrupole</a:t>
            </a:r>
            <a:endParaRPr lang="zh-CN" altLang="en-US" b="0" dirty="0"/>
          </a:p>
        </p:txBody>
      </p:sp>
      <p:sp>
        <p:nvSpPr>
          <p:cNvPr id="4" name="灯片编号占位符 3"/>
          <p:cNvSpPr>
            <a:spLocks noGrp="1"/>
          </p:cNvSpPr>
          <p:nvPr>
            <p:ph type="sldNum" sz="quarter" idx="10"/>
          </p:nvPr>
        </p:nvSpPr>
        <p:spPr/>
        <p:txBody>
          <a:bodyPr/>
          <a:lstStyle/>
          <a:p>
            <a:pPr>
              <a:defRPr/>
            </a:pPr>
            <a:fld id="{C75A0062-C54B-461E-912D-BD481A8501E8}" type="slidenum">
              <a:rPr lang="en-US" altLang="zh-CN" smtClean="0"/>
              <a:pPr>
                <a:defRPr/>
              </a:pPr>
              <a:t>14</a:t>
            </a:fld>
            <a:endParaRPr lang="en-US" altLang="zh-CN" dirty="0"/>
          </a:p>
        </p:txBody>
      </p:sp>
      <p:cxnSp>
        <p:nvCxnSpPr>
          <p:cNvPr id="9" name="直接连接符 8"/>
          <p:cNvCxnSpPr/>
          <p:nvPr/>
        </p:nvCxnSpPr>
        <p:spPr bwMode="auto">
          <a:xfrm>
            <a:off x="2514600" y="2209800"/>
            <a:ext cx="914400" cy="914400"/>
          </a:xfrm>
          <a:prstGeom prst="line">
            <a:avLst/>
          </a:prstGeom>
          <a:noFill/>
          <a:ln w="9525" cap="flat" cmpd="sng" algn="ctr">
            <a:noFill/>
            <a:prstDash val="solid"/>
            <a:round/>
            <a:headEnd type="none" w="med" len="med"/>
            <a:tailEnd type="none" w="med" len="med"/>
          </a:ln>
          <a:effectLst/>
        </p:spPr>
      </p:cxnSp>
      <p:sp>
        <p:nvSpPr>
          <p:cNvPr id="7" name="内容占位符 2"/>
          <p:cNvSpPr>
            <a:spLocks noGrp="1"/>
          </p:cNvSpPr>
          <p:nvPr>
            <p:ph idx="1"/>
          </p:nvPr>
        </p:nvSpPr>
        <p:spPr>
          <a:xfrm>
            <a:off x="152400" y="1905000"/>
            <a:ext cx="4419600" cy="4419600"/>
          </a:xfrm>
        </p:spPr>
        <p:txBody>
          <a:bodyPr/>
          <a:lstStyle/>
          <a:p>
            <a:pPr>
              <a:buFont typeface="Arial" pitchFamily="34" charset="0"/>
              <a:buChar char="•"/>
            </a:pPr>
            <a:r>
              <a:rPr lang="en-US" altLang="zh-CN" dirty="0" smtClean="0"/>
              <a:t>Two sources to generate CMB power spectra:</a:t>
            </a:r>
          </a:p>
          <a:p>
            <a:pPr>
              <a:buFont typeface="Arial" pitchFamily="34" charset="0"/>
              <a:buChar char="•"/>
            </a:pPr>
            <a:r>
              <a:rPr lang="en-US" altLang="zh-CN" dirty="0" smtClean="0"/>
              <a:t>Scalar perturbations (density perturbations): T &amp; E</a:t>
            </a:r>
          </a:p>
          <a:p>
            <a:pPr>
              <a:buFont typeface="Arial" pitchFamily="34" charset="0"/>
              <a:buChar char="•"/>
            </a:pPr>
            <a:r>
              <a:rPr lang="en-US" altLang="zh-CN" dirty="0" smtClean="0"/>
              <a:t>Tensor perturbations (primordial gravitational waves): T, E &amp; B</a:t>
            </a:r>
          </a:p>
          <a:p>
            <a:pPr>
              <a:buFont typeface="Arial" pitchFamily="34" charset="0"/>
              <a:buChar char="•"/>
            </a:pPr>
            <a:r>
              <a:rPr lang="en-US" altLang="zh-CN" dirty="0" smtClean="0"/>
              <a:t>If the primordial B-mode polarization detected, verify primordial gravitational waves and Inflation.</a:t>
            </a:r>
          </a:p>
        </p:txBody>
      </p:sp>
      <p:pic>
        <p:nvPicPr>
          <p:cNvPr id="10" name="图片 9" descr="图1-8-3-1-3-1.jpg"/>
          <p:cNvPicPr/>
          <p:nvPr/>
        </p:nvPicPr>
        <p:blipFill>
          <a:blip r:embed="rId2" cstate="print"/>
          <a:stretch>
            <a:fillRect/>
          </a:stretch>
        </p:blipFill>
        <p:spPr>
          <a:xfrm>
            <a:off x="4495800" y="2140867"/>
            <a:ext cx="4419600" cy="4107533"/>
          </a:xfrm>
          <a:prstGeom prst="rect">
            <a:avLst/>
          </a:prstGeom>
        </p:spPr>
      </p:pic>
      <p:pic>
        <p:nvPicPr>
          <p:cNvPr id="12290" name="Picture 2"/>
          <p:cNvPicPr>
            <a:picLocks noChangeAspect="1" noChangeArrowheads="1"/>
          </p:cNvPicPr>
          <p:nvPr/>
        </p:nvPicPr>
        <p:blipFill>
          <a:blip r:embed="rId3" cstate="print"/>
          <a:srcRect/>
          <a:stretch>
            <a:fillRect/>
          </a:stretch>
        </p:blipFill>
        <p:spPr bwMode="auto">
          <a:xfrm>
            <a:off x="152400" y="1133475"/>
            <a:ext cx="8801100" cy="542925"/>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ctrTitle"/>
          </p:nvPr>
        </p:nvSpPr>
        <p:spPr>
          <a:xfrm>
            <a:off x="315913" y="381000"/>
            <a:ext cx="8534400" cy="2590800"/>
          </a:xfrm>
        </p:spPr>
        <p:txBody>
          <a:bodyPr/>
          <a:lstStyle/>
          <a:p>
            <a:pPr eaLnBrk="1" hangingPunct="1">
              <a:defRPr/>
            </a:pPr>
            <a:r>
              <a:rPr lang="en-US" altLang="zh-CN" sz="5500" b="0" dirty="0" smtClean="0"/>
              <a:t>CMB History </a:t>
            </a:r>
            <a:br>
              <a:rPr lang="en-US" altLang="zh-CN" sz="5500" b="0" dirty="0" smtClean="0"/>
            </a:br>
            <a:r>
              <a:rPr lang="en-US" altLang="zh-CN" sz="5500" b="0" dirty="0" smtClean="0"/>
              <a:t>and Current Status</a:t>
            </a:r>
          </a:p>
        </p:txBody>
      </p:sp>
      <p:pic>
        <p:nvPicPr>
          <p:cNvPr id="3" name="图片 5" descr="all.gif"/>
          <p:cNvPicPr>
            <a:picLocks noChangeAspect="1"/>
          </p:cNvPicPr>
          <p:nvPr/>
        </p:nvPicPr>
        <p:blipFill>
          <a:blip r:embed="rId2" cstate="print"/>
          <a:srcRect/>
          <a:stretch>
            <a:fillRect/>
          </a:stretch>
        </p:blipFill>
        <p:spPr bwMode="auto">
          <a:xfrm>
            <a:off x="2476500" y="2590800"/>
            <a:ext cx="4191000" cy="419100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0" dirty="0" smtClean="0"/>
              <a:t>CMB Detected</a:t>
            </a:r>
            <a:endParaRPr lang="zh-CN" altLang="en-US" b="0" dirty="0"/>
          </a:p>
        </p:txBody>
      </p:sp>
      <p:sp>
        <p:nvSpPr>
          <p:cNvPr id="4" name="灯片编号占位符 3"/>
          <p:cNvSpPr>
            <a:spLocks noGrp="1"/>
          </p:cNvSpPr>
          <p:nvPr>
            <p:ph type="sldNum" sz="quarter" idx="10"/>
          </p:nvPr>
        </p:nvSpPr>
        <p:spPr/>
        <p:txBody>
          <a:bodyPr/>
          <a:lstStyle/>
          <a:p>
            <a:pPr>
              <a:defRPr/>
            </a:pPr>
            <a:fld id="{C75A0062-C54B-461E-912D-BD481A8501E8}" type="slidenum">
              <a:rPr lang="en-US" altLang="zh-CN" smtClean="0">
                <a:solidFill>
                  <a:srgbClr val="000000"/>
                </a:solidFill>
              </a:rPr>
              <a:pPr>
                <a:defRPr/>
              </a:pPr>
              <a:t>16</a:t>
            </a:fld>
            <a:endParaRPr lang="en-US" altLang="zh-CN" dirty="0">
              <a:solidFill>
                <a:srgbClr val="000000"/>
              </a:solidFill>
            </a:endParaRPr>
          </a:p>
        </p:txBody>
      </p:sp>
      <p:pic>
        <p:nvPicPr>
          <p:cNvPr id="5" name="Picture 4"/>
          <p:cNvPicPr>
            <a:picLocks noChangeAspect="1" noChangeArrowheads="1"/>
          </p:cNvPicPr>
          <p:nvPr/>
        </p:nvPicPr>
        <p:blipFill>
          <a:blip r:embed="rId2" cstate="print"/>
          <a:srcRect/>
          <a:stretch>
            <a:fillRect/>
          </a:stretch>
        </p:blipFill>
        <p:spPr bwMode="auto">
          <a:xfrm>
            <a:off x="2057400" y="2395641"/>
            <a:ext cx="5105400" cy="4005159"/>
          </a:xfrm>
          <a:prstGeom prst="rect">
            <a:avLst/>
          </a:prstGeom>
          <a:noFill/>
          <a:ln w="9525">
            <a:noFill/>
            <a:miter lim="800000"/>
            <a:headEnd/>
            <a:tailEnd/>
          </a:ln>
        </p:spPr>
      </p:pic>
      <p:sp>
        <p:nvSpPr>
          <p:cNvPr id="6" name="矩形 5"/>
          <p:cNvSpPr/>
          <p:nvPr/>
        </p:nvSpPr>
        <p:spPr>
          <a:xfrm>
            <a:off x="685800" y="914400"/>
            <a:ext cx="7848600" cy="1246495"/>
          </a:xfrm>
          <a:prstGeom prst="rect">
            <a:avLst/>
          </a:prstGeom>
        </p:spPr>
        <p:txBody>
          <a:bodyPr wrap="square">
            <a:spAutoFit/>
          </a:bodyPr>
          <a:lstStyle/>
          <a:p>
            <a:pPr algn="l"/>
            <a:r>
              <a:rPr lang="en-US" altLang="zh-CN" sz="2500" dirty="0" smtClean="0">
                <a:latin typeface="Arial Unicode MS" pitchFamily="34" charset="-122"/>
                <a:ea typeface="Arial Unicode MS" pitchFamily="34" charset="-122"/>
                <a:cs typeface="Arial Unicode MS" pitchFamily="34" charset="-122"/>
              </a:rPr>
              <a:t>The cosmic microwave background was first detected in 1964 by Arno Penzias and Robert Woodrow Wilson who received the 1978 Nobel Prize in Physics.</a:t>
            </a:r>
            <a:endParaRPr lang="zh-CN" altLang="en-US" sz="2500" dirty="0">
              <a:latin typeface="Arial Unicode MS" pitchFamily="34" charset="-122"/>
              <a:ea typeface="Arial Unicode MS" pitchFamily="34" charset="-122"/>
              <a:cs typeface="Arial Unicode MS" pitchFamily="34" charset="-122"/>
            </a:endParaRPr>
          </a:p>
        </p:txBody>
      </p:sp>
      <p:pic>
        <p:nvPicPr>
          <p:cNvPr id="7" name="Picture 2"/>
          <p:cNvPicPr>
            <a:picLocks noChangeAspect="1" noChangeArrowheads="1"/>
          </p:cNvPicPr>
          <p:nvPr/>
        </p:nvPicPr>
        <p:blipFill>
          <a:blip r:embed="rId3" cstate="print"/>
          <a:srcRect/>
          <a:stretch>
            <a:fillRect/>
          </a:stretch>
        </p:blipFill>
        <p:spPr bwMode="auto">
          <a:xfrm>
            <a:off x="8153400" y="1"/>
            <a:ext cx="990599" cy="990599"/>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0" dirty="0" smtClean="0"/>
              <a:t>CMB Temperature Anisotropy</a:t>
            </a:r>
            <a:endParaRPr lang="zh-CN" altLang="en-US" b="0" dirty="0"/>
          </a:p>
        </p:txBody>
      </p:sp>
      <p:sp>
        <p:nvSpPr>
          <p:cNvPr id="4" name="灯片编号占位符 3"/>
          <p:cNvSpPr>
            <a:spLocks noGrp="1"/>
          </p:cNvSpPr>
          <p:nvPr>
            <p:ph type="sldNum" sz="quarter" idx="10"/>
          </p:nvPr>
        </p:nvSpPr>
        <p:spPr/>
        <p:txBody>
          <a:bodyPr/>
          <a:lstStyle/>
          <a:p>
            <a:pPr>
              <a:defRPr/>
            </a:pPr>
            <a:fld id="{C75A0062-C54B-461E-912D-BD481A8501E8}" type="slidenum">
              <a:rPr lang="en-US" altLang="zh-CN" smtClean="0">
                <a:solidFill>
                  <a:srgbClr val="000000"/>
                </a:solidFill>
              </a:rPr>
              <a:pPr>
                <a:defRPr/>
              </a:pPr>
              <a:t>17</a:t>
            </a:fld>
            <a:endParaRPr lang="en-US" altLang="zh-CN" dirty="0">
              <a:solidFill>
                <a:srgbClr val="000000"/>
              </a:solidFill>
            </a:endParaRPr>
          </a:p>
        </p:txBody>
      </p:sp>
      <p:sp>
        <p:nvSpPr>
          <p:cNvPr id="6" name="矩形 5"/>
          <p:cNvSpPr/>
          <p:nvPr/>
        </p:nvSpPr>
        <p:spPr>
          <a:xfrm>
            <a:off x="762000" y="959584"/>
            <a:ext cx="7772400" cy="1631216"/>
          </a:xfrm>
          <a:prstGeom prst="rect">
            <a:avLst/>
          </a:prstGeom>
        </p:spPr>
        <p:txBody>
          <a:bodyPr wrap="square">
            <a:spAutoFit/>
          </a:bodyPr>
          <a:lstStyle/>
          <a:p>
            <a:pPr algn="l"/>
            <a:r>
              <a:rPr lang="en-US" altLang="zh-CN" sz="2500" dirty="0" smtClean="0">
                <a:latin typeface="Arial Unicode MS" pitchFamily="34" charset="-122"/>
                <a:ea typeface="Arial Unicode MS" pitchFamily="34" charset="-122"/>
                <a:cs typeface="Arial Unicode MS" pitchFamily="34" charset="-122"/>
              </a:rPr>
              <a:t>The CMB temperature anisotropy and the black body form of the CMB spectrum was first detected in 1989-1992 by the COBE satellite. George Smoot &amp; John Mather received the 2006 Nobel Prize in Physics.</a:t>
            </a:r>
            <a:endParaRPr lang="zh-CN" altLang="en-US" sz="2500" dirty="0">
              <a:latin typeface="Arial Unicode MS" pitchFamily="34" charset="-122"/>
              <a:ea typeface="Arial Unicode MS" pitchFamily="34" charset="-122"/>
              <a:cs typeface="Arial Unicode MS" pitchFamily="34" charset="-122"/>
            </a:endParaRPr>
          </a:p>
        </p:txBody>
      </p:sp>
      <p:pic>
        <p:nvPicPr>
          <p:cNvPr id="8" name="Picture 4"/>
          <p:cNvPicPr>
            <a:picLocks noChangeAspect="1" noChangeArrowheads="1"/>
          </p:cNvPicPr>
          <p:nvPr/>
        </p:nvPicPr>
        <p:blipFill>
          <a:blip r:embed="rId2" cstate="print"/>
          <a:srcRect/>
          <a:stretch>
            <a:fillRect/>
          </a:stretch>
        </p:blipFill>
        <p:spPr bwMode="auto">
          <a:xfrm>
            <a:off x="533400" y="4724400"/>
            <a:ext cx="3786187" cy="1905000"/>
          </a:xfrm>
          <a:prstGeom prst="rect">
            <a:avLst/>
          </a:prstGeom>
          <a:noFill/>
          <a:ln w="9525" algn="ctr">
            <a:noFill/>
            <a:miter lim="800000"/>
            <a:headEnd/>
            <a:tailEnd/>
          </a:ln>
        </p:spPr>
      </p:pic>
      <p:pic>
        <p:nvPicPr>
          <p:cNvPr id="9" name="Picture 3"/>
          <p:cNvPicPr>
            <a:picLocks noChangeAspect="1" noChangeArrowheads="1"/>
          </p:cNvPicPr>
          <p:nvPr/>
        </p:nvPicPr>
        <p:blipFill>
          <a:blip r:embed="rId3" cstate="print"/>
          <a:srcRect/>
          <a:stretch>
            <a:fillRect/>
          </a:stretch>
        </p:blipFill>
        <p:spPr bwMode="auto">
          <a:xfrm>
            <a:off x="533400" y="2819400"/>
            <a:ext cx="3787200" cy="1819181"/>
          </a:xfrm>
          <a:prstGeom prst="rect">
            <a:avLst/>
          </a:prstGeom>
          <a:noFill/>
          <a:ln w="9525">
            <a:noFill/>
            <a:miter lim="800000"/>
            <a:headEnd/>
            <a:tailEnd/>
          </a:ln>
        </p:spPr>
      </p:pic>
      <p:pic>
        <p:nvPicPr>
          <p:cNvPr id="10" name="Picture 3"/>
          <p:cNvPicPr>
            <a:picLocks noChangeAspect="1" noChangeArrowheads="1"/>
          </p:cNvPicPr>
          <p:nvPr/>
        </p:nvPicPr>
        <p:blipFill>
          <a:blip r:embed="rId4" cstate="print"/>
          <a:srcRect/>
          <a:stretch>
            <a:fillRect/>
          </a:stretch>
        </p:blipFill>
        <p:spPr bwMode="auto">
          <a:xfrm>
            <a:off x="4800600" y="3170237"/>
            <a:ext cx="3787775" cy="3001963"/>
          </a:xfrm>
          <a:prstGeom prst="rect">
            <a:avLst/>
          </a:prstGeom>
          <a:noFill/>
          <a:ln w="9525" algn="ctr">
            <a:noFill/>
            <a:miter lim="800000"/>
            <a:headEnd/>
            <a:tailEnd/>
          </a:ln>
        </p:spPr>
      </p:pic>
      <p:pic>
        <p:nvPicPr>
          <p:cNvPr id="11" name="Picture 2"/>
          <p:cNvPicPr>
            <a:picLocks noChangeAspect="1" noChangeArrowheads="1"/>
          </p:cNvPicPr>
          <p:nvPr/>
        </p:nvPicPr>
        <p:blipFill>
          <a:blip r:embed="rId5" cstate="print"/>
          <a:srcRect/>
          <a:stretch>
            <a:fillRect/>
          </a:stretch>
        </p:blipFill>
        <p:spPr bwMode="auto">
          <a:xfrm>
            <a:off x="8153400" y="1"/>
            <a:ext cx="990599" cy="990599"/>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0" dirty="0" smtClean="0"/>
              <a:t>CMB Polarization</a:t>
            </a:r>
            <a:endParaRPr lang="zh-CN" altLang="en-US" b="0" dirty="0"/>
          </a:p>
        </p:txBody>
      </p:sp>
      <p:sp>
        <p:nvSpPr>
          <p:cNvPr id="4" name="灯片编号占位符 3"/>
          <p:cNvSpPr>
            <a:spLocks noGrp="1"/>
          </p:cNvSpPr>
          <p:nvPr>
            <p:ph type="sldNum" sz="quarter" idx="10"/>
          </p:nvPr>
        </p:nvSpPr>
        <p:spPr/>
        <p:txBody>
          <a:bodyPr/>
          <a:lstStyle/>
          <a:p>
            <a:pPr>
              <a:defRPr/>
            </a:pPr>
            <a:fld id="{C75A0062-C54B-461E-912D-BD481A8501E8}" type="slidenum">
              <a:rPr lang="en-US" altLang="zh-CN" smtClean="0">
                <a:solidFill>
                  <a:srgbClr val="000000"/>
                </a:solidFill>
              </a:rPr>
              <a:pPr>
                <a:defRPr/>
              </a:pPr>
              <a:t>18</a:t>
            </a:fld>
            <a:endParaRPr lang="en-US" altLang="zh-CN" dirty="0">
              <a:solidFill>
                <a:srgbClr val="000000"/>
              </a:solidFill>
            </a:endParaRPr>
          </a:p>
        </p:txBody>
      </p:sp>
      <p:sp>
        <p:nvSpPr>
          <p:cNvPr id="6" name="矩形 5"/>
          <p:cNvSpPr/>
          <p:nvPr/>
        </p:nvSpPr>
        <p:spPr>
          <a:xfrm>
            <a:off x="685800" y="1143000"/>
            <a:ext cx="3962400" cy="1631216"/>
          </a:xfrm>
          <a:prstGeom prst="rect">
            <a:avLst/>
          </a:prstGeom>
        </p:spPr>
        <p:txBody>
          <a:bodyPr wrap="square">
            <a:spAutoFit/>
          </a:bodyPr>
          <a:lstStyle/>
          <a:p>
            <a:pPr algn="l"/>
            <a:r>
              <a:rPr lang="en-US" altLang="zh-CN" sz="2500" dirty="0" smtClean="0">
                <a:latin typeface="Arial Unicode MS" pitchFamily="34" charset="-122"/>
                <a:ea typeface="Arial Unicode MS" pitchFamily="34" charset="-122"/>
                <a:cs typeface="Arial Unicode MS" pitchFamily="34" charset="-122"/>
              </a:rPr>
              <a:t>The CMB polarization E-modes was first detected in 2002 by the DASI experiment.</a:t>
            </a:r>
            <a:endParaRPr lang="zh-CN" altLang="en-US" sz="2500" dirty="0">
              <a:latin typeface="Arial Unicode MS" pitchFamily="34" charset="-122"/>
              <a:ea typeface="Arial Unicode MS" pitchFamily="34" charset="-122"/>
              <a:cs typeface="Arial Unicode MS" pitchFamily="34" charset="-122"/>
            </a:endParaRPr>
          </a:p>
        </p:txBody>
      </p:sp>
      <p:grpSp>
        <p:nvGrpSpPr>
          <p:cNvPr id="12" name="组合 6"/>
          <p:cNvGrpSpPr>
            <a:grpSpLocks/>
          </p:cNvGrpSpPr>
          <p:nvPr/>
        </p:nvGrpSpPr>
        <p:grpSpPr bwMode="auto">
          <a:xfrm>
            <a:off x="5160963" y="914400"/>
            <a:ext cx="3602037" cy="5726113"/>
            <a:chOff x="4876800" y="826909"/>
            <a:chExt cx="3602400" cy="5725969"/>
          </a:xfrm>
        </p:grpSpPr>
        <p:pic>
          <p:nvPicPr>
            <p:cNvPr id="13" name="Picture 5"/>
            <p:cNvPicPr>
              <a:picLocks noChangeAspect="1" noChangeArrowheads="1"/>
            </p:cNvPicPr>
            <p:nvPr/>
          </p:nvPicPr>
          <p:blipFill>
            <a:blip r:embed="rId2" cstate="print"/>
            <a:srcRect t="10368"/>
            <a:stretch>
              <a:fillRect/>
            </a:stretch>
          </p:blipFill>
          <p:spPr bwMode="auto">
            <a:xfrm>
              <a:off x="4876800" y="826909"/>
              <a:ext cx="3600000" cy="2395485"/>
            </a:xfrm>
            <a:prstGeom prst="rect">
              <a:avLst/>
            </a:prstGeom>
            <a:noFill/>
            <a:ln w="9525" algn="ctr">
              <a:noFill/>
              <a:miter lim="800000"/>
              <a:headEnd/>
              <a:tailEnd/>
            </a:ln>
          </p:spPr>
        </p:pic>
        <p:pic>
          <p:nvPicPr>
            <p:cNvPr id="14" name="Picture 6"/>
            <p:cNvPicPr>
              <a:picLocks noChangeAspect="1" noChangeArrowheads="1"/>
            </p:cNvPicPr>
            <p:nvPr/>
          </p:nvPicPr>
          <p:blipFill>
            <a:blip r:embed="rId3" cstate="print"/>
            <a:srcRect/>
            <a:stretch>
              <a:fillRect/>
            </a:stretch>
          </p:blipFill>
          <p:spPr bwMode="auto">
            <a:xfrm>
              <a:off x="4879200" y="3501658"/>
              <a:ext cx="3600000" cy="3051220"/>
            </a:xfrm>
            <a:prstGeom prst="rect">
              <a:avLst/>
            </a:prstGeom>
            <a:noFill/>
            <a:ln w="9525" algn="ctr">
              <a:noFill/>
              <a:miter lim="800000"/>
              <a:headEnd/>
              <a:tailEnd/>
            </a:ln>
          </p:spPr>
        </p:pic>
      </p:grpSp>
      <p:pic>
        <p:nvPicPr>
          <p:cNvPr id="3074" name="Picture 2"/>
          <p:cNvPicPr>
            <a:picLocks noChangeAspect="1" noChangeArrowheads="1"/>
          </p:cNvPicPr>
          <p:nvPr/>
        </p:nvPicPr>
        <p:blipFill>
          <a:blip r:embed="rId4" cstate="print"/>
          <a:srcRect/>
          <a:stretch>
            <a:fillRect/>
          </a:stretch>
        </p:blipFill>
        <p:spPr bwMode="auto">
          <a:xfrm>
            <a:off x="152400" y="2895600"/>
            <a:ext cx="4761002" cy="3652838"/>
          </a:xfrm>
          <a:prstGeom prst="rect">
            <a:avLst/>
          </a:prstGeom>
          <a:noFill/>
          <a:ln w="9525">
            <a:noFill/>
            <a:miter lim="800000"/>
            <a:headEnd/>
            <a:tailEnd/>
          </a:ln>
        </p:spPr>
      </p:pic>
      <p:sp>
        <p:nvSpPr>
          <p:cNvPr id="9" name="Text Box 5"/>
          <p:cNvSpPr txBox="1">
            <a:spLocks noChangeArrowheads="1"/>
          </p:cNvSpPr>
          <p:nvPr/>
        </p:nvSpPr>
        <p:spPr bwMode="auto">
          <a:xfrm>
            <a:off x="6873875" y="228600"/>
            <a:ext cx="1955800" cy="369888"/>
          </a:xfrm>
          <a:prstGeom prst="rect">
            <a:avLst/>
          </a:prstGeom>
          <a:noFill/>
          <a:ln w="9525" algn="ctr">
            <a:noFill/>
            <a:miter lim="800000"/>
            <a:headEnd/>
            <a:tailEnd/>
          </a:ln>
        </p:spPr>
        <p:txBody>
          <a:bodyPr wrap="none">
            <a:spAutoFit/>
          </a:bodyPr>
          <a:lstStyle/>
          <a:p>
            <a:pPr>
              <a:spcBef>
                <a:spcPct val="20000"/>
              </a:spcBef>
            </a:pPr>
            <a:r>
              <a:rPr lang="en-US" altLang="zh-CN" i="1" dirty="0"/>
              <a:t>(</a:t>
            </a:r>
            <a:r>
              <a:rPr lang="en-US" altLang="zh-CN" i="1" dirty="0" err="1"/>
              <a:t>Leitch</a:t>
            </a:r>
            <a:r>
              <a:rPr lang="en-US" altLang="zh-CN" i="1" dirty="0"/>
              <a:t> et al. 2002)</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1"/>
          <p:cNvSpPr>
            <a:spLocks noGrp="1"/>
          </p:cNvSpPr>
          <p:nvPr>
            <p:ph type="title"/>
          </p:nvPr>
        </p:nvSpPr>
        <p:spPr/>
        <p:txBody>
          <a:bodyPr/>
          <a:lstStyle/>
          <a:p>
            <a:r>
              <a:rPr lang="en-US" altLang="zh-CN" b="0" dirty="0" smtClean="0"/>
              <a:t>Precision Cosmology</a:t>
            </a:r>
            <a:endParaRPr lang="zh-CN" altLang="en-US" b="0" dirty="0" smtClean="0"/>
          </a:p>
        </p:txBody>
      </p:sp>
      <p:sp>
        <p:nvSpPr>
          <p:cNvPr id="24579" name="内容占位符 2"/>
          <p:cNvSpPr>
            <a:spLocks noGrp="1"/>
          </p:cNvSpPr>
          <p:nvPr>
            <p:ph idx="1"/>
          </p:nvPr>
        </p:nvSpPr>
        <p:spPr>
          <a:xfrm>
            <a:off x="457200" y="914400"/>
            <a:ext cx="8382000" cy="5356225"/>
          </a:xfrm>
        </p:spPr>
        <p:txBody>
          <a:bodyPr/>
          <a:lstStyle/>
          <a:p>
            <a:pPr>
              <a:buFont typeface="Arial" pitchFamily="34" charset="0"/>
              <a:buChar char="•"/>
            </a:pPr>
            <a:r>
              <a:rPr lang="en-US" altLang="zh-CN" dirty="0" smtClean="0"/>
              <a:t>Wilkinson Microwave Anisotropy Probe (WMAP) is one of the most important and successful CMB experiments.</a:t>
            </a:r>
          </a:p>
          <a:p>
            <a:pPr>
              <a:buFont typeface="Arial" pitchFamily="34" charset="0"/>
              <a:buChar char="•"/>
            </a:pPr>
            <a:r>
              <a:rPr lang="en-US" altLang="zh-CN" dirty="0" smtClean="0"/>
              <a:t>Played the key role in establishing the Standard LCDM model, determined several cosmological parameters accurately, like Age of Universe, fraction of matter and dark energy density, the Hubble constant, improved our understanding on Cosmology.</a:t>
            </a:r>
          </a:p>
          <a:p>
            <a:pPr>
              <a:buFont typeface="Arial" pitchFamily="34" charset="0"/>
              <a:buChar char="•"/>
            </a:pPr>
            <a:r>
              <a:rPr lang="en-US" altLang="zh-CN" dirty="0" smtClean="0"/>
              <a:t>Received the 2010 Shaw Prize in Astronomy and the 2012 Gruber Prize in Cosmology.</a:t>
            </a:r>
          </a:p>
          <a:p>
            <a:pPr>
              <a:buFont typeface="Arial" pitchFamily="34" charset="0"/>
              <a:buChar char="•"/>
            </a:pPr>
            <a:endParaRPr lang="en-US" altLang="zh-CN" dirty="0" smtClean="0"/>
          </a:p>
        </p:txBody>
      </p:sp>
      <p:sp>
        <p:nvSpPr>
          <p:cNvPr id="24580" name="灯片编号占位符 3"/>
          <p:cNvSpPr>
            <a:spLocks noGrp="1"/>
          </p:cNvSpPr>
          <p:nvPr>
            <p:ph type="sldNum" sz="quarter" idx="10"/>
          </p:nvPr>
        </p:nvSpPr>
        <p:spPr>
          <a:noFill/>
        </p:spPr>
        <p:txBody>
          <a:bodyPr/>
          <a:lstStyle/>
          <a:p>
            <a:fld id="{51C9AC52-DE61-4892-A145-3D513A7538C1}" type="slidenum">
              <a:rPr lang="en-US" altLang="zh-CN" smtClean="0"/>
              <a:pPr/>
              <a:t>19</a:t>
            </a:fld>
            <a:endParaRPr lang="en-US" altLang="zh-CN" smtClean="0"/>
          </a:p>
        </p:txBody>
      </p:sp>
      <p:pic>
        <p:nvPicPr>
          <p:cNvPr id="24581" name="Picture 2" descr="Collage image of the Wilkinson Microwave Anisotropy Probe (WMAP) images and data."/>
          <p:cNvPicPr>
            <a:picLocks noChangeAspect="1" noChangeArrowheads="1"/>
          </p:cNvPicPr>
          <p:nvPr/>
        </p:nvPicPr>
        <p:blipFill>
          <a:blip r:embed="rId2" cstate="print"/>
          <a:srcRect/>
          <a:stretch>
            <a:fillRect/>
          </a:stretch>
        </p:blipFill>
        <p:spPr bwMode="auto">
          <a:xfrm>
            <a:off x="533400" y="4648200"/>
            <a:ext cx="3948113" cy="1981200"/>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a:stretch>
            <a:fillRect/>
          </a:stretch>
        </p:blipFill>
        <p:spPr bwMode="auto">
          <a:xfrm>
            <a:off x="4572000" y="4648200"/>
            <a:ext cx="1980000" cy="1980000"/>
          </a:xfrm>
          <a:prstGeom prst="rect">
            <a:avLst/>
          </a:prstGeom>
          <a:noFill/>
          <a:ln w="9525" algn="ctr">
            <a:noFill/>
            <a:miter lim="800000"/>
            <a:headEnd/>
            <a:tailEnd/>
          </a:ln>
        </p:spPr>
      </p:pic>
      <p:pic>
        <p:nvPicPr>
          <p:cNvPr id="8" name="Picture 3"/>
          <p:cNvPicPr>
            <a:picLocks noChangeAspect="1" noChangeArrowheads="1"/>
          </p:cNvPicPr>
          <p:nvPr/>
        </p:nvPicPr>
        <p:blipFill>
          <a:blip r:embed="rId4" cstate="print"/>
          <a:srcRect/>
          <a:stretch>
            <a:fillRect/>
          </a:stretch>
        </p:blipFill>
        <p:spPr bwMode="auto">
          <a:xfrm>
            <a:off x="6590860" y="4649400"/>
            <a:ext cx="2019740" cy="1980000"/>
          </a:xfrm>
          <a:prstGeom prst="rect">
            <a:avLst/>
          </a:prstGeom>
          <a:noFill/>
          <a:ln w="9525" algn="ctr">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0" dirty="0" smtClean="0"/>
              <a:t>BICEP2</a:t>
            </a:r>
            <a:r>
              <a:rPr lang="zh-CN" altLang="en-US" b="0" dirty="0" smtClean="0">
                <a:latin typeface="黑体" pitchFamily="49" charset="-122"/>
                <a:ea typeface="黑体" pitchFamily="49" charset="-122"/>
              </a:rPr>
              <a:t> </a:t>
            </a:r>
            <a:r>
              <a:rPr lang="en-US" altLang="zh-CN" b="0" dirty="0" smtClean="0"/>
              <a:t>Paper (arXiv:1403.3985)</a:t>
            </a:r>
            <a:endParaRPr lang="zh-CN" altLang="en-US" b="0" dirty="0"/>
          </a:p>
        </p:txBody>
      </p:sp>
      <p:sp>
        <p:nvSpPr>
          <p:cNvPr id="4" name="灯片编号占位符 3"/>
          <p:cNvSpPr>
            <a:spLocks noGrp="1"/>
          </p:cNvSpPr>
          <p:nvPr>
            <p:ph type="sldNum" sz="quarter" idx="10"/>
          </p:nvPr>
        </p:nvSpPr>
        <p:spPr/>
        <p:txBody>
          <a:bodyPr/>
          <a:lstStyle/>
          <a:p>
            <a:pPr>
              <a:defRPr/>
            </a:pPr>
            <a:fld id="{C75A0062-C54B-461E-912D-BD481A8501E8}" type="slidenum">
              <a:rPr lang="en-US" altLang="zh-CN" smtClean="0">
                <a:solidFill>
                  <a:srgbClr val="000000"/>
                </a:solidFill>
              </a:rPr>
              <a:pPr>
                <a:defRPr/>
              </a:pPr>
              <a:t>2</a:t>
            </a:fld>
            <a:endParaRPr lang="en-US" altLang="zh-CN" dirty="0">
              <a:solidFill>
                <a:srgbClr val="000000"/>
              </a:solidFill>
            </a:endParaRPr>
          </a:p>
        </p:txBody>
      </p:sp>
      <p:pic>
        <p:nvPicPr>
          <p:cNvPr id="8194" name="Picture 2"/>
          <p:cNvPicPr>
            <a:picLocks noChangeAspect="1" noChangeArrowheads="1"/>
          </p:cNvPicPr>
          <p:nvPr/>
        </p:nvPicPr>
        <p:blipFill>
          <a:blip r:embed="rId2" cstate="print"/>
          <a:srcRect/>
          <a:stretch>
            <a:fillRect/>
          </a:stretch>
        </p:blipFill>
        <p:spPr bwMode="auto">
          <a:xfrm>
            <a:off x="1" y="864154"/>
            <a:ext cx="9144000" cy="5917646"/>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标题 1"/>
          <p:cNvSpPr>
            <a:spLocks noGrp="1"/>
          </p:cNvSpPr>
          <p:nvPr>
            <p:ph type="title"/>
          </p:nvPr>
        </p:nvSpPr>
        <p:spPr/>
        <p:txBody>
          <a:bodyPr/>
          <a:lstStyle/>
          <a:p>
            <a:r>
              <a:rPr lang="en-US" altLang="zh-CN" b="0" dirty="0" smtClean="0"/>
              <a:t>Planck Experiment</a:t>
            </a:r>
            <a:endParaRPr lang="zh-CN" altLang="en-US" b="0" dirty="0" smtClean="0"/>
          </a:p>
        </p:txBody>
      </p:sp>
      <p:sp>
        <p:nvSpPr>
          <p:cNvPr id="50179" name="内容占位符 2"/>
          <p:cNvSpPr>
            <a:spLocks noGrp="1"/>
          </p:cNvSpPr>
          <p:nvPr>
            <p:ph idx="1"/>
          </p:nvPr>
        </p:nvSpPr>
        <p:spPr>
          <a:xfrm>
            <a:off x="304800" y="762000"/>
            <a:ext cx="6477000" cy="1905000"/>
          </a:xfrm>
        </p:spPr>
        <p:txBody>
          <a:bodyPr/>
          <a:lstStyle/>
          <a:p>
            <a:pPr>
              <a:buFont typeface="Arial" pitchFamily="34" charset="0"/>
              <a:buChar char="•"/>
              <a:defRPr/>
            </a:pPr>
            <a:r>
              <a:rPr lang="en-US" altLang="zh-CN" dirty="0" smtClean="0">
                <a:ea typeface="黑体" pitchFamily="49" charset="-122"/>
              </a:rPr>
              <a:t>ESA’s Planck was formerly called COBRAS /SAMBA. It is designed to image the anisotropies of the CMB over the whole sky, with unprecedented sensitivity and angular resolution.</a:t>
            </a:r>
          </a:p>
        </p:txBody>
      </p:sp>
      <p:sp>
        <p:nvSpPr>
          <p:cNvPr id="50180" name="灯片编号占位符 3"/>
          <p:cNvSpPr>
            <a:spLocks noGrp="1"/>
          </p:cNvSpPr>
          <p:nvPr>
            <p:ph type="sldNum" sz="quarter" idx="10"/>
          </p:nvPr>
        </p:nvSpPr>
        <p:spPr>
          <a:noFill/>
        </p:spPr>
        <p:txBody>
          <a:bodyPr/>
          <a:lstStyle/>
          <a:p>
            <a:fld id="{256F5C66-7121-4970-A80E-B60BA0704DBA}" type="slidenum">
              <a:rPr lang="en-US" altLang="zh-CN" smtClean="0"/>
              <a:pPr/>
              <a:t>20</a:t>
            </a:fld>
            <a:endParaRPr lang="en-US" altLang="zh-CN" smtClean="0"/>
          </a:p>
        </p:txBody>
      </p:sp>
      <p:pic>
        <p:nvPicPr>
          <p:cNvPr id="9" name="Picture 11"/>
          <p:cNvPicPr>
            <a:picLocks noChangeAspect="1" noChangeArrowheads="1"/>
          </p:cNvPicPr>
          <p:nvPr/>
        </p:nvPicPr>
        <p:blipFill>
          <a:blip r:embed="rId2" cstate="print"/>
          <a:srcRect/>
          <a:stretch>
            <a:fillRect/>
          </a:stretch>
        </p:blipFill>
        <p:spPr bwMode="auto">
          <a:xfrm>
            <a:off x="152400" y="2743200"/>
            <a:ext cx="7392988" cy="3981450"/>
          </a:xfrm>
          <a:prstGeom prst="rect">
            <a:avLst/>
          </a:prstGeom>
          <a:noFill/>
          <a:ln w="9525" algn="ctr">
            <a:noFill/>
            <a:miter lim="800000"/>
            <a:headEnd/>
            <a:tailEnd/>
          </a:ln>
        </p:spPr>
      </p:pic>
      <p:pic>
        <p:nvPicPr>
          <p:cNvPr id="10" name="Picture 8"/>
          <p:cNvPicPr>
            <a:picLocks noChangeAspect="1" noChangeArrowheads="1"/>
          </p:cNvPicPr>
          <p:nvPr/>
        </p:nvPicPr>
        <p:blipFill>
          <a:blip r:embed="rId3" cstate="print"/>
          <a:srcRect/>
          <a:stretch>
            <a:fillRect/>
          </a:stretch>
        </p:blipFill>
        <p:spPr bwMode="auto">
          <a:xfrm>
            <a:off x="6945313" y="784225"/>
            <a:ext cx="2024062" cy="2873375"/>
          </a:xfrm>
          <a:prstGeom prst="rect">
            <a:avLst/>
          </a:prstGeom>
          <a:noFill/>
          <a:ln w="9525" algn="ctr">
            <a:noFill/>
            <a:miter lim="800000"/>
            <a:headEnd/>
            <a:tailEnd/>
          </a:ln>
        </p:spPr>
      </p:pic>
      <p:sp>
        <p:nvSpPr>
          <p:cNvPr id="11" name="Rectangle 10"/>
          <p:cNvSpPr>
            <a:spLocks noChangeArrowheads="1"/>
          </p:cNvSpPr>
          <p:nvPr/>
        </p:nvSpPr>
        <p:spPr bwMode="auto">
          <a:xfrm>
            <a:off x="5715000" y="304800"/>
            <a:ext cx="3260725" cy="369888"/>
          </a:xfrm>
          <a:prstGeom prst="rect">
            <a:avLst/>
          </a:prstGeom>
          <a:noFill/>
          <a:ln w="9525" algn="ctr">
            <a:noFill/>
            <a:miter lim="800000"/>
            <a:headEnd/>
            <a:tailEnd/>
          </a:ln>
        </p:spPr>
        <p:txBody>
          <a:bodyPr wrap="none">
            <a:spAutoFit/>
          </a:bodyPr>
          <a:lstStyle/>
          <a:p>
            <a:r>
              <a:rPr lang="en-US" altLang="zh-CN" i="1" dirty="0"/>
              <a:t>(Planck 2013 results, 1303.5062)</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title"/>
          </p:nvPr>
        </p:nvSpPr>
        <p:spPr/>
        <p:txBody>
          <a:bodyPr/>
          <a:lstStyle/>
          <a:p>
            <a:pPr eaLnBrk="1" hangingPunct="1"/>
            <a:r>
              <a:rPr lang="en-US" altLang="zh-CN" b="0" dirty="0" smtClean="0">
                <a:latin typeface="Arial Unicode MS" pitchFamily="34" charset="-122"/>
                <a:ea typeface="Arial Unicode MS" pitchFamily="34" charset="-122"/>
                <a:cs typeface="Arial Unicode MS" pitchFamily="34" charset="-122"/>
              </a:rPr>
              <a:t>Planck 2013 results</a:t>
            </a:r>
            <a:endParaRPr lang="zh-CN" altLang="en-US" b="0" dirty="0" smtClean="0">
              <a:latin typeface="Arial Unicode MS" pitchFamily="34" charset="-122"/>
              <a:ea typeface="Arial Unicode MS" pitchFamily="34" charset="-122"/>
              <a:cs typeface="Arial Unicode MS" pitchFamily="34" charset="-122"/>
            </a:endParaRPr>
          </a:p>
        </p:txBody>
      </p:sp>
      <p:sp>
        <p:nvSpPr>
          <p:cNvPr id="16387" name="灯片编号占位符 3"/>
          <p:cNvSpPr>
            <a:spLocks noGrp="1"/>
          </p:cNvSpPr>
          <p:nvPr>
            <p:ph type="sldNum" sz="quarter" idx="10"/>
          </p:nvPr>
        </p:nvSpPr>
        <p:spPr>
          <a:noFill/>
        </p:spPr>
        <p:txBody>
          <a:bodyPr/>
          <a:lstStyle/>
          <a:p>
            <a:fld id="{ECE96B40-C469-4E76-BDEB-9D5E9A590192}" type="slidenum">
              <a:rPr lang="en-US" altLang="zh-CN" smtClean="0">
                <a:latin typeface="Arial" pitchFamily="34" charset="0"/>
              </a:rPr>
              <a:pPr/>
              <a:t>21</a:t>
            </a:fld>
            <a:endParaRPr lang="en-US" altLang="zh-CN" smtClean="0">
              <a:latin typeface="Arial" pitchFamily="34" charset="0"/>
            </a:endParaRPr>
          </a:p>
        </p:txBody>
      </p:sp>
      <p:sp>
        <p:nvSpPr>
          <p:cNvPr id="6" name="Rectangle 3"/>
          <p:cNvSpPr txBox="1">
            <a:spLocks noChangeArrowheads="1"/>
          </p:cNvSpPr>
          <p:nvPr/>
        </p:nvSpPr>
        <p:spPr bwMode="auto">
          <a:xfrm>
            <a:off x="381000" y="1066800"/>
            <a:ext cx="3733800" cy="5410200"/>
          </a:xfrm>
          <a:prstGeom prst="rect">
            <a:avLst/>
          </a:prstGeom>
          <a:noFill/>
          <a:ln w="9525">
            <a:noFill/>
            <a:miter lim="800000"/>
            <a:headEnd/>
            <a:tailEnd/>
          </a:ln>
        </p:spPr>
        <p:txBody>
          <a:bodyPr/>
          <a:lstStyle/>
          <a:p>
            <a:pPr marL="342900" indent="-342900" algn="l">
              <a:spcBef>
                <a:spcPct val="20000"/>
              </a:spcBef>
              <a:buFont typeface="Wingdings" pitchFamily="2" charset="2"/>
              <a:buChar char="Ø"/>
              <a:defRPr/>
            </a:pPr>
            <a:r>
              <a:rPr lang="en-US" altLang="zh-CN" sz="2400" kern="0" dirty="0">
                <a:latin typeface="Arial Unicode MS" pitchFamily="34" charset="-122"/>
                <a:ea typeface="Arial Unicode MS" pitchFamily="34" charset="-122"/>
                <a:cs typeface="Arial Unicode MS" pitchFamily="34" charset="-122"/>
              </a:rPr>
              <a:t>The scientific findings of the mission are presented in 29 papers based on data from the first 15.5 months of Planck operations.</a:t>
            </a:r>
          </a:p>
          <a:p>
            <a:pPr marL="342900" indent="-342900" algn="l">
              <a:spcBef>
                <a:spcPct val="20000"/>
              </a:spcBef>
              <a:buFont typeface="Wingdings" pitchFamily="2" charset="2"/>
              <a:buChar char="Ø"/>
              <a:defRPr/>
            </a:pPr>
            <a:endParaRPr lang="en-US" altLang="zh-CN" sz="800" kern="0" dirty="0">
              <a:latin typeface="Arial Unicode MS" pitchFamily="34" charset="-122"/>
              <a:ea typeface="Arial Unicode MS" pitchFamily="34" charset="-122"/>
              <a:cs typeface="Arial Unicode MS" pitchFamily="34" charset="-122"/>
            </a:endParaRPr>
          </a:p>
          <a:p>
            <a:pPr marL="342900" indent="-342900" algn="l">
              <a:spcBef>
                <a:spcPct val="20000"/>
              </a:spcBef>
              <a:buFont typeface="Wingdings" pitchFamily="2" charset="2"/>
              <a:buChar char="Ø"/>
              <a:defRPr/>
            </a:pPr>
            <a:r>
              <a:rPr lang="en-US" altLang="zh-CN" sz="2400" kern="0" dirty="0">
                <a:latin typeface="Arial Unicode MS" pitchFamily="34" charset="-122"/>
                <a:ea typeface="Arial Unicode MS" pitchFamily="34" charset="-122"/>
                <a:cs typeface="Arial Unicode MS" pitchFamily="34" charset="-122"/>
              </a:rPr>
              <a:t>I am the Core Team Member of LFI and involved in papers: </a:t>
            </a:r>
          </a:p>
          <a:p>
            <a:pPr marL="800100" lvl="1" indent="-342900" algn="l">
              <a:spcBef>
                <a:spcPct val="20000"/>
              </a:spcBef>
              <a:buFont typeface="Wingdings" pitchFamily="2" charset="2"/>
              <a:buChar char="Ø"/>
              <a:defRPr/>
            </a:pPr>
            <a:r>
              <a:rPr lang="en-US" altLang="zh-CN" sz="2000" kern="0" dirty="0">
                <a:latin typeface="Arial Unicode MS" pitchFamily="34" charset="-122"/>
                <a:ea typeface="Arial Unicode MS" pitchFamily="34" charset="-122"/>
                <a:cs typeface="Arial Unicode MS" pitchFamily="34" charset="-122"/>
              </a:rPr>
              <a:t>XII. Component separation (1303.5072)</a:t>
            </a:r>
          </a:p>
          <a:p>
            <a:pPr marL="800100" lvl="1" indent="-342900" algn="l">
              <a:spcBef>
                <a:spcPct val="20000"/>
              </a:spcBef>
              <a:buFont typeface="Wingdings" pitchFamily="2" charset="2"/>
              <a:buChar char="Ø"/>
              <a:defRPr/>
            </a:pPr>
            <a:r>
              <a:rPr lang="en-US" altLang="zh-CN" sz="2000" kern="0" dirty="0">
                <a:latin typeface="Arial Unicode MS" pitchFamily="34" charset="-122"/>
                <a:ea typeface="Arial Unicode MS" pitchFamily="34" charset="-122"/>
                <a:cs typeface="Arial Unicode MS" pitchFamily="34" charset="-122"/>
              </a:rPr>
              <a:t>XIX. The integrated Sachs-Wolfe effect (1303.5079)</a:t>
            </a:r>
          </a:p>
        </p:txBody>
      </p:sp>
      <p:pic>
        <p:nvPicPr>
          <p:cNvPr id="16389" name="Picture 3"/>
          <p:cNvPicPr>
            <a:picLocks noChangeAspect="1" noChangeArrowheads="1"/>
          </p:cNvPicPr>
          <p:nvPr/>
        </p:nvPicPr>
        <p:blipFill>
          <a:blip r:embed="rId2" cstate="print"/>
          <a:srcRect/>
          <a:stretch>
            <a:fillRect/>
          </a:stretch>
        </p:blipFill>
        <p:spPr bwMode="auto">
          <a:xfrm>
            <a:off x="4038600" y="762000"/>
            <a:ext cx="4995863" cy="6096000"/>
          </a:xfrm>
          <a:prstGeom prst="rect">
            <a:avLst/>
          </a:prstGeom>
          <a:noFill/>
          <a:ln w="9525" algn="ctr">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1"/>
          <p:cNvSpPr>
            <a:spLocks noGrp="1"/>
          </p:cNvSpPr>
          <p:nvPr>
            <p:ph type="title"/>
          </p:nvPr>
        </p:nvSpPr>
        <p:spPr/>
        <p:txBody>
          <a:bodyPr/>
          <a:lstStyle/>
          <a:p>
            <a:pPr eaLnBrk="1" hangingPunct="1"/>
            <a:r>
              <a:rPr lang="en-US" altLang="zh-CN" b="0" dirty="0" smtClean="0">
                <a:latin typeface="Arial Unicode MS" pitchFamily="34" charset="-122"/>
                <a:ea typeface="Arial Unicode MS" pitchFamily="34" charset="-122"/>
                <a:cs typeface="Arial Unicode MS" pitchFamily="34" charset="-122"/>
              </a:rPr>
              <a:t>Foreground-cleaned CMB Maps</a:t>
            </a:r>
            <a:endParaRPr lang="zh-CN" altLang="en-US" b="0" dirty="0" smtClean="0">
              <a:latin typeface="Arial Unicode MS" pitchFamily="34" charset="-122"/>
              <a:ea typeface="Arial Unicode MS" pitchFamily="34" charset="-122"/>
              <a:cs typeface="Arial Unicode MS" pitchFamily="34" charset="-122"/>
            </a:endParaRPr>
          </a:p>
        </p:txBody>
      </p:sp>
      <p:sp>
        <p:nvSpPr>
          <p:cNvPr id="19459" name="灯片编号占位符 3"/>
          <p:cNvSpPr>
            <a:spLocks noGrp="1"/>
          </p:cNvSpPr>
          <p:nvPr>
            <p:ph type="sldNum" sz="quarter" idx="10"/>
          </p:nvPr>
        </p:nvSpPr>
        <p:spPr>
          <a:noFill/>
        </p:spPr>
        <p:txBody>
          <a:bodyPr/>
          <a:lstStyle/>
          <a:p>
            <a:fld id="{99FB7FC2-C50E-482A-85D4-7B2DC52DF126}" type="slidenum">
              <a:rPr lang="en-US" altLang="zh-CN" smtClean="0">
                <a:latin typeface="Arial" pitchFamily="34" charset="0"/>
              </a:rPr>
              <a:pPr/>
              <a:t>22</a:t>
            </a:fld>
            <a:endParaRPr lang="en-US" altLang="zh-CN" smtClean="0">
              <a:latin typeface="Arial" pitchFamily="34" charset="0"/>
            </a:endParaRPr>
          </a:p>
        </p:txBody>
      </p:sp>
      <p:sp>
        <p:nvSpPr>
          <p:cNvPr id="6" name="Rectangle 3"/>
          <p:cNvSpPr txBox="1">
            <a:spLocks noChangeArrowheads="1"/>
          </p:cNvSpPr>
          <p:nvPr/>
        </p:nvSpPr>
        <p:spPr bwMode="auto">
          <a:xfrm>
            <a:off x="381000" y="773113"/>
            <a:ext cx="8382000" cy="1295400"/>
          </a:xfrm>
          <a:prstGeom prst="rect">
            <a:avLst/>
          </a:prstGeom>
          <a:noFill/>
          <a:ln w="9525">
            <a:noFill/>
            <a:miter lim="800000"/>
            <a:headEnd/>
            <a:tailEnd/>
          </a:ln>
        </p:spPr>
        <p:txBody>
          <a:bodyPr/>
          <a:lstStyle/>
          <a:p>
            <a:pPr marL="342900" indent="-342900" algn="l">
              <a:spcBef>
                <a:spcPct val="20000"/>
              </a:spcBef>
              <a:buFont typeface="Arial" pitchFamily="34" charset="0"/>
              <a:buChar char="•"/>
              <a:defRPr/>
            </a:pPr>
            <a:r>
              <a:rPr lang="en-US" altLang="zh-CN" sz="2400" kern="0" dirty="0">
                <a:latin typeface="Arial Unicode MS" pitchFamily="34" charset="-122"/>
                <a:ea typeface="Arial Unicode MS" pitchFamily="34" charset="-122"/>
                <a:cs typeface="Arial Unicode MS" pitchFamily="34" charset="-122"/>
              </a:rPr>
              <a:t>For scientific goals, Planck provides four foreground-cleaned CMB maps derived using qualitatively different component separation algorithms.</a:t>
            </a:r>
          </a:p>
        </p:txBody>
      </p:sp>
      <p:pic>
        <p:nvPicPr>
          <p:cNvPr id="19461" name="Picture 2"/>
          <p:cNvPicPr>
            <a:picLocks noChangeAspect="1" noChangeArrowheads="1"/>
          </p:cNvPicPr>
          <p:nvPr/>
        </p:nvPicPr>
        <p:blipFill>
          <a:blip r:embed="rId2" cstate="print"/>
          <a:srcRect/>
          <a:stretch>
            <a:fillRect/>
          </a:stretch>
        </p:blipFill>
        <p:spPr bwMode="auto">
          <a:xfrm>
            <a:off x="457200" y="1981200"/>
            <a:ext cx="8243888" cy="4724400"/>
          </a:xfrm>
          <a:prstGeom prst="rect">
            <a:avLst/>
          </a:prstGeom>
          <a:noFill/>
          <a:ln w="9525" algn="ctr">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标题 1"/>
          <p:cNvSpPr>
            <a:spLocks noGrp="1"/>
          </p:cNvSpPr>
          <p:nvPr>
            <p:ph type="title"/>
          </p:nvPr>
        </p:nvSpPr>
        <p:spPr/>
        <p:txBody>
          <a:bodyPr/>
          <a:lstStyle/>
          <a:p>
            <a:pPr eaLnBrk="1" hangingPunct="1"/>
            <a:r>
              <a:rPr lang="en-US" altLang="zh-CN" b="0" dirty="0" smtClean="0">
                <a:latin typeface="Arial Unicode MS" pitchFamily="34" charset="-122"/>
                <a:ea typeface="Arial Unicode MS" pitchFamily="34" charset="-122"/>
                <a:cs typeface="Arial Unicode MS" pitchFamily="34" charset="-122"/>
              </a:rPr>
              <a:t>Temperature Power Spectrum</a:t>
            </a:r>
            <a:endParaRPr lang="zh-CN" altLang="en-US" b="0" dirty="0" smtClean="0">
              <a:latin typeface="Arial Unicode MS" pitchFamily="34" charset="-122"/>
              <a:ea typeface="Arial Unicode MS" pitchFamily="34" charset="-122"/>
              <a:cs typeface="Arial Unicode MS" pitchFamily="34" charset="-122"/>
            </a:endParaRPr>
          </a:p>
        </p:txBody>
      </p:sp>
      <p:sp>
        <p:nvSpPr>
          <p:cNvPr id="27651" name="灯片编号占位符 3"/>
          <p:cNvSpPr>
            <a:spLocks noGrp="1"/>
          </p:cNvSpPr>
          <p:nvPr>
            <p:ph type="sldNum" sz="quarter" idx="10"/>
          </p:nvPr>
        </p:nvSpPr>
        <p:spPr>
          <a:noFill/>
        </p:spPr>
        <p:txBody>
          <a:bodyPr/>
          <a:lstStyle/>
          <a:p>
            <a:fld id="{5A320F2B-692B-4E7B-A62C-264C5501EA1D}" type="slidenum">
              <a:rPr lang="en-US" altLang="zh-CN" smtClean="0">
                <a:ea typeface="宋体" charset="-122"/>
              </a:rPr>
              <a:pPr/>
              <a:t>23</a:t>
            </a:fld>
            <a:endParaRPr lang="en-US" altLang="zh-CN" smtClean="0">
              <a:ea typeface="宋体" charset="-122"/>
            </a:endParaRPr>
          </a:p>
        </p:txBody>
      </p:sp>
      <p:pic>
        <p:nvPicPr>
          <p:cNvPr id="27652" name="Picture 2"/>
          <p:cNvPicPr>
            <a:picLocks noChangeAspect="1" noChangeArrowheads="1"/>
          </p:cNvPicPr>
          <p:nvPr/>
        </p:nvPicPr>
        <p:blipFill>
          <a:blip r:embed="rId2" cstate="print"/>
          <a:srcRect/>
          <a:stretch>
            <a:fillRect/>
          </a:stretch>
        </p:blipFill>
        <p:spPr bwMode="auto">
          <a:xfrm>
            <a:off x="0" y="914400"/>
            <a:ext cx="9144000" cy="5491163"/>
          </a:xfrm>
          <a:prstGeom prst="rect">
            <a:avLst/>
          </a:prstGeom>
          <a:noFill/>
          <a:ln w="9525" algn="ctr">
            <a:noFill/>
            <a:miter lim="800000"/>
            <a:headEnd/>
            <a:tailEnd/>
          </a:ln>
        </p:spPr>
      </p:pic>
      <p:sp>
        <p:nvSpPr>
          <p:cNvPr id="27653" name="Rectangle 10"/>
          <p:cNvSpPr>
            <a:spLocks noChangeArrowheads="1"/>
          </p:cNvSpPr>
          <p:nvPr/>
        </p:nvSpPr>
        <p:spPr bwMode="auto">
          <a:xfrm>
            <a:off x="5765800" y="6411913"/>
            <a:ext cx="3260725" cy="369887"/>
          </a:xfrm>
          <a:prstGeom prst="rect">
            <a:avLst/>
          </a:prstGeom>
          <a:noFill/>
          <a:ln w="9525" algn="ctr">
            <a:noFill/>
            <a:miter lim="800000"/>
            <a:headEnd/>
            <a:tailEnd/>
          </a:ln>
        </p:spPr>
        <p:txBody>
          <a:bodyPr wrap="none">
            <a:spAutoFit/>
          </a:bodyPr>
          <a:lstStyle/>
          <a:p>
            <a:r>
              <a:rPr lang="en-US" altLang="zh-CN" i="1" dirty="0"/>
              <a:t>(Planck 2013 results, 1303.5062)</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标题 1"/>
          <p:cNvSpPr>
            <a:spLocks noGrp="1"/>
          </p:cNvSpPr>
          <p:nvPr>
            <p:ph type="title"/>
          </p:nvPr>
        </p:nvSpPr>
        <p:spPr/>
        <p:txBody>
          <a:bodyPr/>
          <a:lstStyle/>
          <a:p>
            <a:pPr eaLnBrk="1" hangingPunct="1"/>
            <a:r>
              <a:rPr lang="en-US" altLang="zh-CN" b="0" dirty="0" smtClean="0">
                <a:latin typeface="Arial Unicode MS" pitchFamily="34" charset="-122"/>
                <a:ea typeface="Arial Unicode MS" pitchFamily="34" charset="-122"/>
                <a:cs typeface="Arial Unicode MS" pitchFamily="34" charset="-122"/>
              </a:rPr>
              <a:t>Constraints on LCDM</a:t>
            </a:r>
            <a:endParaRPr lang="zh-CN" altLang="en-US" b="0" dirty="0" smtClean="0">
              <a:latin typeface="Arial Unicode MS" pitchFamily="34" charset="-122"/>
              <a:ea typeface="Arial Unicode MS" pitchFamily="34" charset="-122"/>
              <a:cs typeface="Arial Unicode MS" pitchFamily="34" charset="-122"/>
            </a:endParaRPr>
          </a:p>
        </p:txBody>
      </p:sp>
      <p:sp>
        <p:nvSpPr>
          <p:cNvPr id="30723" name="灯片编号占位符 3"/>
          <p:cNvSpPr>
            <a:spLocks noGrp="1"/>
          </p:cNvSpPr>
          <p:nvPr>
            <p:ph type="sldNum" sz="quarter" idx="10"/>
          </p:nvPr>
        </p:nvSpPr>
        <p:spPr>
          <a:noFill/>
        </p:spPr>
        <p:txBody>
          <a:bodyPr/>
          <a:lstStyle/>
          <a:p>
            <a:fld id="{05DEB0C2-0EE7-4BDB-B123-CC9F5CCB7F5A}" type="slidenum">
              <a:rPr lang="en-US" altLang="zh-CN" smtClean="0">
                <a:ea typeface="宋体" charset="-122"/>
              </a:rPr>
              <a:pPr/>
              <a:t>24</a:t>
            </a:fld>
            <a:endParaRPr lang="en-US" altLang="zh-CN" smtClean="0">
              <a:ea typeface="宋体" charset="-122"/>
            </a:endParaRPr>
          </a:p>
        </p:txBody>
      </p:sp>
      <p:pic>
        <p:nvPicPr>
          <p:cNvPr id="30724" name="Picture 2"/>
          <p:cNvPicPr>
            <a:picLocks noChangeAspect="1" noChangeArrowheads="1"/>
          </p:cNvPicPr>
          <p:nvPr/>
        </p:nvPicPr>
        <p:blipFill>
          <a:blip r:embed="rId2" cstate="print"/>
          <a:srcRect/>
          <a:stretch>
            <a:fillRect/>
          </a:stretch>
        </p:blipFill>
        <p:spPr bwMode="auto">
          <a:xfrm>
            <a:off x="990600" y="762000"/>
            <a:ext cx="7315200" cy="6096000"/>
          </a:xfrm>
          <a:prstGeom prst="rect">
            <a:avLst/>
          </a:prstGeom>
          <a:noFill/>
          <a:ln w="9525" algn="ctr">
            <a:noFill/>
            <a:miter lim="800000"/>
            <a:headEnd/>
            <a:tailEnd/>
          </a:ln>
        </p:spPr>
      </p:pic>
      <p:sp>
        <p:nvSpPr>
          <p:cNvPr id="30725" name="Rectangle 10"/>
          <p:cNvSpPr>
            <a:spLocks noChangeArrowheads="1"/>
          </p:cNvSpPr>
          <p:nvPr/>
        </p:nvSpPr>
        <p:spPr bwMode="auto">
          <a:xfrm>
            <a:off x="5638800" y="304800"/>
            <a:ext cx="3260725" cy="369888"/>
          </a:xfrm>
          <a:prstGeom prst="rect">
            <a:avLst/>
          </a:prstGeom>
          <a:noFill/>
          <a:ln w="9525" algn="ctr">
            <a:noFill/>
            <a:miter lim="800000"/>
            <a:headEnd/>
            <a:tailEnd/>
          </a:ln>
        </p:spPr>
        <p:txBody>
          <a:bodyPr wrap="none">
            <a:spAutoFit/>
          </a:bodyPr>
          <a:lstStyle/>
          <a:p>
            <a:r>
              <a:rPr lang="en-US" altLang="zh-CN" i="1"/>
              <a:t>(Planck 2013 results, 1303.5076)</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标题 1"/>
          <p:cNvSpPr>
            <a:spLocks noGrp="1"/>
          </p:cNvSpPr>
          <p:nvPr>
            <p:ph type="title"/>
          </p:nvPr>
        </p:nvSpPr>
        <p:spPr/>
        <p:txBody>
          <a:bodyPr/>
          <a:lstStyle/>
          <a:p>
            <a:pPr eaLnBrk="1" hangingPunct="1"/>
            <a:r>
              <a:rPr lang="en-US" altLang="zh-CN" b="0" dirty="0" smtClean="0">
                <a:latin typeface="Arial Unicode MS" pitchFamily="34" charset="-122"/>
                <a:ea typeface="Arial Unicode MS" pitchFamily="34" charset="-122"/>
                <a:cs typeface="Arial Unicode MS" pitchFamily="34" charset="-122"/>
              </a:rPr>
              <a:t>Comparison with WMAP9</a:t>
            </a:r>
            <a:endParaRPr lang="zh-CN" altLang="en-US" b="0" dirty="0" smtClean="0">
              <a:latin typeface="Arial Unicode MS" pitchFamily="34" charset="-122"/>
              <a:ea typeface="Arial Unicode MS" pitchFamily="34" charset="-122"/>
              <a:cs typeface="Arial Unicode MS" pitchFamily="34" charset="-122"/>
            </a:endParaRPr>
          </a:p>
        </p:txBody>
      </p:sp>
      <p:sp>
        <p:nvSpPr>
          <p:cNvPr id="31747" name="灯片编号占位符 3"/>
          <p:cNvSpPr>
            <a:spLocks noGrp="1"/>
          </p:cNvSpPr>
          <p:nvPr>
            <p:ph type="sldNum" sz="quarter" idx="10"/>
          </p:nvPr>
        </p:nvSpPr>
        <p:spPr>
          <a:noFill/>
        </p:spPr>
        <p:txBody>
          <a:bodyPr/>
          <a:lstStyle/>
          <a:p>
            <a:fld id="{103C851A-D1AC-4940-9ED5-3BEAB31065AE}" type="slidenum">
              <a:rPr lang="en-US" altLang="zh-CN" smtClean="0">
                <a:ea typeface="宋体" charset="-122"/>
              </a:rPr>
              <a:pPr/>
              <a:t>25</a:t>
            </a:fld>
            <a:endParaRPr lang="en-US" altLang="zh-CN" smtClean="0">
              <a:ea typeface="宋体" charset="-122"/>
            </a:endParaRPr>
          </a:p>
        </p:txBody>
      </p:sp>
      <p:sp>
        <p:nvSpPr>
          <p:cNvPr id="31748" name="Rectangle 10"/>
          <p:cNvSpPr>
            <a:spLocks noChangeArrowheads="1"/>
          </p:cNvSpPr>
          <p:nvPr/>
        </p:nvSpPr>
        <p:spPr bwMode="auto">
          <a:xfrm>
            <a:off x="5638800" y="304800"/>
            <a:ext cx="3260725" cy="369888"/>
          </a:xfrm>
          <a:prstGeom prst="rect">
            <a:avLst/>
          </a:prstGeom>
          <a:noFill/>
          <a:ln w="9525" algn="ctr">
            <a:noFill/>
            <a:miter lim="800000"/>
            <a:headEnd/>
            <a:tailEnd/>
          </a:ln>
        </p:spPr>
        <p:txBody>
          <a:bodyPr wrap="none">
            <a:spAutoFit/>
          </a:bodyPr>
          <a:lstStyle/>
          <a:p>
            <a:r>
              <a:rPr lang="en-US" altLang="zh-CN" i="1"/>
              <a:t>(Planck 2013 results, 1303.5076)</a:t>
            </a:r>
          </a:p>
        </p:txBody>
      </p:sp>
      <p:pic>
        <p:nvPicPr>
          <p:cNvPr id="31749" name="Picture 2"/>
          <p:cNvPicPr>
            <a:picLocks noChangeAspect="1" noChangeArrowheads="1"/>
          </p:cNvPicPr>
          <p:nvPr/>
        </p:nvPicPr>
        <p:blipFill>
          <a:blip r:embed="rId2" cstate="print"/>
          <a:srcRect/>
          <a:stretch>
            <a:fillRect/>
          </a:stretch>
        </p:blipFill>
        <p:spPr bwMode="auto">
          <a:xfrm>
            <a:off x="914400" y="762000"/>
            <a:ext cx="7467600" cy="6096000"/>
          </a:xfrm>
          <a:prstGeom prst="rect">
            <a:avLst/>
          </a:prstGeom>
          <a:noFill/>
          <a:ln w="9525" algn="ctr">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标题 1"/>
          <p:cNvSpPr>
            <a:spLocks noGrp="1"/>
          </p:cNvSpPr>
          <p:nvPr>
            <p:ph type="title"/>
          </p:nvPr>
        </p:nvSpPr>
        <p:spPr/>
        <p:txBody>
          <a:bodyPr/>
          <a:lstStyle/>
          <a:p>
            <a:pPr eaLnBrk="1" hangingPunct="1"/>
            <a:r>
              <a:rPr lang="en-US" altLang="zh-CN" b="0" dirty="0" smtClean="0">
                <a:latin typeface="Arial Unicode MS" pitchFamily="34" charset="-122"/>
                <a:ea typeface="Arial Unicode MS" pitchFamily="34" charset="-122"/>
                <a:cs typeface="Arial Unicode MS" pitchFamily="34" charset="-122"/>
              </a:rPr>
              <a:t>Hubble Constant</a:t>
            </a:r>
            <a:endParaRPr lang="zh-CN" altLang="en-US" b="0" dirty="0" smtClean="0">
              <a:latin typeface="黑体" pitchFamily="49" charset="-122"/>
              <a:ea typeface="黑体" pitchFamily="49" charset="-122"/>
            </a:endParaRPr>
          </a:p>
        </p:txBody>
      </p:sp>
      <p:sp>
        <p:nvSpPr>
          <p:cNvPr id="29699" name="灯片编号占位符 3"/>
          <p:cNvSpPr>
            <a:spLocks noGrp="1"/>
          </p:cNvSpPr>
          <p:nvPr>
            <p:ph type="sldNum" sz="quarter" idx="10"/>
          </p:nvPr>
        </p:nvSpPr>
        <p:spPr>
          <a:noFill/>
        </p:spPr>
        <p:txBody>
          <a:bodyPr/>
          <a:lstStyle/>
          <a:p>
            <a:fld id="{B1C8B72B-3B15-4D41-AA9E-7B806DBBA2DC}" type="slidenum">
              <a:rPr lang="en-US" altLang="zh-CN" smtClean="0">
                <a:ea typeface="宋体" charset="-122"/>
              </a:rPr>
              <a:pPr/>
              <a:t>26</a:t>
            </a:fld>
            <a:endParaRPr lang="en-US" altLang="zh-CN" smtClean="0">
              <a:ea typeface="宋体" charset="-122"/>
            </a:endParaRPr>
          </a:p>
        </p:txBody>
      </p:sp>
      <p:sp>
        <p:nvSpPr>
          <p:cNvPr id="29700" name="Rectangle 10"/>
          <p:cNvSpPr>
            <a:spLocks noChangeArrowheads="1"/>
          </p:cNvSpPr>
          <p:nvPr/>
        </p:nvSpPr>
        <p:spPr bwMode="auto">
          <a:xfrm>
            <a:off x="5638800" y="304800"/>
            <a:ext cx="3260725" cy="369888"/>
          </a:xfrm>
          <a:prstGeom prst="rect">
            <a:avLst/>
          </a:prstGeom>
          <a:noFill/>
          <a:ln w="9525" algn="ctr">
            <a:noFill/>
            <a:miter lim="800000"/>
            <a:headEnd/>
            <a:tailEnd/>
          </a:ln>
        </p:spPr>
        <p:txBody>
          <a:bodyPr wrap="none">
            <a:spAutoFit/>
          </a:bodyPr>
          <a:lstStyle/>
          <a:p>
            <a:r>
              <a:rPr lang="en-US" altLang="zh-CN" i="1"/>
              <a:t>(Planck 2013 results, 1303.5076)</a:t>
            </a:r>
          </a:p>
        </p:txBody>
      </p:sp>
      <p:sp>
        <p:nvSpPr>
          <p:cNvPr id="8" name="Rectangle 3"/>
          <p:cNvSpPr txBox="1">
            <a:spLocks noChangeArrowheads="1"/>
          </p:cNvSpPr>
          <p:nvPr/>
        </p:nvSpPr>
        <p:spPr bwMode="auto">
          <a:xfrm>
            <a:off x="533400" y="914400"/>
            <a:ext cx="8077200" cy="685800"/>
          </a:xfrm>
          <a:prstGeom prst="rect">
            <a:avLst/>
          </a:prstGeom>
          <a:noFill/>
          <a:ln w="9525">
            <a:noFill/>
            <a:miter lim="800000"/>
            <a:headEnd/>
            <a:tailEnd/>
          </a:ln>
        </p:spPr>
        <p:txBody>
          <a:bodyPr/>
          <a:lstStyle/>
          <a:p>
            <a:pPr marL="342900" indent="-342900" algn="l">
              <a:spcBef>
                <a:spcPct val="20000"/>
              </a:spcBef>
              <a:buFont typeface="Arial" pitchFamily="34" charset="0"/>
              <a:buChar char="•"/>
              <a:defRPr/>
            </a:pPr>
            <a:r>
              <a:rPr lang="en-US" altLang="zh-CN" sz="2600" kern="0" dirty="0" smtClean="0">
                <a:latin typeface="Arial Unicode MS" pitchFamily="34" charset="-122"/>
                <a:ea typeface="Arial Unicode MS" pitchFamily="34" charset="-122"/>
                <a:cs typeface="Arial Unicode MS" pitchFamily="34" charset="-122"/>
              </a:rPr>
              <a:t>In LCDM, the Planck data favor a lower value of H</a:t>
            </a:r>
            <a:r>
              <a:rPr lang="en-US" altLang="zh-CN" sz="2600" kern="0" baseline="-25000" dirty="0" smtClean="0">
                <a:latin typeface="Arial Unicode MS" pitchFamily="34" charset="-122"/>
                <a:ea typeface="Arial Unicode MS" pitchFamily="34" charset="-122"/>
                <a:cs typeface="Arial Unicode MS" pitchFamily="34" charset="-122"/>
              </a:rPr>
              <a:t>0</a:t>
            </a:r>
            <a:endParaRPr lang="en-US" altLang="zh-CN" sz="2600" kern="0" baseline="-25000" dirty="0">
              <a:latin typeface="Arial Unicode MS" pitchFamily="34" charset="-122"/>
              <a:ea typeface="Arial Unicode MS" pitchFamily="34" charset="-122"/>
              <a:cs typeface="Arial Unicode MS" pitchFamily="34" charset="-122"/>
            </a:endParaRPr>
          </a:p>
        </p:txBody>
      </p:sp>
      <p:pic>
        <p:nvPicPr>
          <p:cNvPr id="29702" name="Picture 3"/>
          <p:cNvPicPr>
            <a:picLocks noChangeAspect="1" noChangeArrowheads="1"/>
          </p:cNvPicPr>
          <p:nvPr/>
        </p:nvPicPr>
        <p:blipFill>
          <a:blip r:embed="rId2" cstate="print"/>
          <a:srcRect/>
          <a:stretch>
            <a:fillRect/>
          </a:stretch>
        </p:blipFill>
        <p:spPr bwMode="auto">
          <a:xfrm>
            <a:off x="446088" y="1447800"/>
            <a:ext cx="8251825" cy="609600"/>
          </a:xfrm>
          <a:prstGeom prst="rect">
            <a:avLst/>
          </a:prstGeom>
          <a:noFill/>
          <a:ln w="9525" algn="ctr">
            <a:noFill/>
            <a:miter lim="800000"/>
            <a:headEnd/>
            <a:tailEnd/>
          </a:ln>
        </p:spPr>
      </p:pic>
      <p:pic>
        <p:nvPicPr>
          <p:cNvPr id="29703" name="Picture 2"/>
          <p:cNvPicPr>
            <a:picLocks noChangeAspect="1" noChangeArrowheads="1"/>
          </p:cNvPicPr>
          <p:nvPr/>
        </p:nvPicPr>
        <p:blipFill>
          <a:blip r:embed="rId3" cstate="print"/>
          <a:srcRect/>
          <a:stretch>
            <a:fillRect/>
          </a:stretch>
        </p:blipFill>
        <p:spPr bwMode="auto">
          <a:xfrm>
            <a:off x="533400" y="2209800"/>
            <a:ext cx="4648200" cy="4155209"/>
          </a:xfrm>
          <a:prstGeom prst="rect">
            <a:avLst/>
          </a:prstGeom>
          <a:noFill/>
          <a:ln w="9525" algn="ctr">
            <a:noFill/>
            <a:miter lim="800000"/>
            <a:headEnd/>
            <a:tailEnd/>
          </a:ln>
        </p:spPr>
      </p:pic>
      <p:grpSp>
        <p:nvGrpSpPr>
          <p:cNvPr id="2" name="组合 11"/>
          <p:cNvGrpSpPr>
            <a:grpSpLocks/>
          </p:cNvGrpSpPr>
          <p:nvPr/>
        </p:nvGrpSpPr>
        <p:grpSpPr bwMode="auto">
          <a:xfrm>
            <a:off x="5289550" y="4495800"/>
            <a:ext cx="3549650" cy="1166812"/>
            <a:chOff x="5181600" y="2590800"/>
            <a:chExt cx="3549297" cy="1166812"/>
          </a:xfrm>
        </p:grpSpPr>
        <p:pic>
          <p:nvPicPr>
            <p:cNvPr id="29707" name="Picture 8"/>
            <p:cNvPicPr>
              <a:picLocks noChangeAspect="1" noChangeArrowheads="1"/>
            </p:cNvPicPr>
            <p:nvPr/>
          </p:nvPicPr>
          <p:blipFill>
            <a:blip r:embed="rId4" cstate="print"/>
            <a:srcRect r="47050"/>
            <a:stretch>
              <a:fillRect/>
            </a:stretch>
          </p:blipFill>
          <p:spPr bwMode="auto">
            <a:xfrm>
              <a:off x="5181600" y="2590800"/>
              <a:ext cx="3505200" cy="557212"/>
            </a:xfrm>
            <a:prstGeom prst="rect">
              <a:avLst/>
            </a:prstGeom>
            <a:noFill/>
            <a:ln w="9525" algn="ctr">
              <a:noFill/>
              <a:miter lim="800000"/>
              <a:headEnd/>
              <a:tailEnd/>
            </a:ln>
          </p:spPr>
        </p:pic>
        <p:pic>
          <p:nvPicPr>
            <p:cNvPr id="29708" name="Picture 8"/>
            <p:cNvPicPr>
              <a:picLocks noChangeAspect="1" noChangeArrowheads="1"/>
            </p:cNvPicPr>
            <p:nvPr/>
          </p:nvPicPr>
          <p:blipFill>
            <a:blip r:embed="rId4" cstate="print"/>
            <a:srcRect l="55252"/>
            <a:stretch>
              <a:fillRect/>
            </a:stretch>
          </p:blipFill>
          <p:spPr bwMode="auto">
            <a:xfrm>
              <a:off x="5768622" y="3200400"/>
              <a:ext cx="2962275" cy="557212"/>
            </a:xfrm>
            <a:prstGeom prst="rect">
              <a:avLst/>
            </a:prstGeom>
            <a:noFill/>
            <a:ln w="9525" algn="ctr">
              <a:noFill/>
              <a:miter lim="800000"/>
              <a:headEnd/>
              <a:tailEnd/>
            </a:ln>
          </p:spPr>
        </p:pic>
      </p:grpSp>
      <p:sp>
        <p:nvSpPr>
          <p:cNvPr id="13" name="Rectangle 3"/>
          <p:cNvSpPr txBox="1">
            <a:spLocks noChangeArrowheads="1"/>
          </p:cNvSpPr>
          <p:nvPr/>
        </p:nvSpPr>
        <p:spPr bwMode="auto">
          <a:xfrm>
            <a:off x="5334000" y="2743200"/>
            <a:ext cx="3581400" cy="1600200"/>
          </a:xfrm>
          <a:prstGeom prst="rect">
            <a:avLst/>
          </a:prstGeom>
          <a:noFill/>
          <a:ln w="9525">
            <a:noFill/>
            <a:miter lim="800000"/>
            <a:headEnd/>
            <a:tailEnd/>
          </a:ln>
        </p:spPr>
        <p:txBody>
          <a:bodyPr/>
          <a:lstStyle/>
          <a:p>
            <a:pPr marL="342900" indent="-342900" algn="l">
              <a:spcBef>
                <a:spcPct val="20000"/>
              </a:spcBef>
              <a:buFont typeface="Arial" pitchFamily="34" charset="0"/>
              <a:buChar char="•"/>
              <a:defRPr/>
            </a:pPr>
            <a:r>
              <a:rPr lang="en-US" altLang="zh-CN" sz="2400" kern="0" dirty="0" smtClean="0">
                <a:latin typeface="Arial Unicode MS" pitchFamily="34" charset="-122"/>
                <a:ea typeface="Arial Unicode MS" pitchFamily="34" charset="-122"/>
                <a:cs typeface="Arial Unicode MS" pitchFamily="34" charset="-122"/>
              </a:rPr>
              <a:t>Apparently lower than that directly measured by some experiments, like HST</a:t>
            </a:r>
            <a:endParaRPr lang="en-US" altLang="zh-CN" sz="2400" kern="0" dirty="0">
              <a:latin typeface="Arial Unicode MS" pitchFamily="34" charset="-122"/>
              <a:ea typeface="Arial Unicode MS" pitchFamily="34" charset="-122"/>
              <a:cs typeface="Arial Unicode MS" pitchFamily="34" charset="-122"/>
            </a:endParaRPr>
          </a:p>
        </p:txBody>
      </p:sp>
      <p:sp>
        <p:nvSpPr>
          <p:cNvPr id="14" name="左箭头 13"/>
          <p:cNvSpPr/>
          <p:nvPr/>
        </p:nvSpPr>
        <p:spPr bwMode="auto">
          <a:xfrm>
            <a:off x="4800600" y="3200400"/>
            <a:ext cx="762000" cy="304800"/>
          </a:xfrm>
          <a:prstGeom prst="leftArrow">
            <a:avLst/>
          </a:prstGeom>
          <a:solidFill>
            <a:schemeClr val="accent2"/>
          </a:solidFill>
          <a:ln w="9525" cap="flat" cmpd="sng" algn="ctr">
            <a:solidFill>
              <a:schemeClr val="accent2"/>
            </a:solidFill>
            <a:prstDash val="solid"/>
            <a:round/>
            <a:headEnd type="none" w="med" len="med"/>
            <a:tailEnd type="none" w="med" len="med"/>
          </a:ln>
          <a:effectLst/>
        </p:spPr>
        <p:txBody>
          <a:bodyPr/>
          <a:lstStyle/>
          <a:p>
            <a:pPr>
              <a:defRPr/>
            </a:pPr>
            <a:endParaRPr lang="zh-CN" altLang="en-US">
              <a:ea typeface="宋体" pitchFamily="2" charset="-122"/>
            </a:endParaRPr>
          </a:p>
        </p:txBody>
      </p:sp>
      <p:sp>
        <p:nvSpPr>
          <p:cNvPr id="23" name="Rectangle 10"/>
          <p:cNvSpPr>
            <a:spLocks noChangeArrowheads="1"/>
          </p:cNvSpPr>
          <p:nvPr/>
        </p:nvSpPr>
        <p:spPr bwMode="auto">
          <a:xfrm>
            <a:off x="6889931" y="6107113"/>
            <a:ext cx="1847493" cy="369332"/>
          </a:xfrm>
          <a:prstGeom prst="rect">
            <a:avLst/>
          </a:prstGeom>
          <a:noFill/>
          <a:ln w="9525" algn="ctr">
            <a:noFill/>
            <a:miter lim="800000"/>
            <a:headEnd/>
            <a:tailEnd/>
          </a:ln>
        </p:spPr>
        <p:txBody>
          <a:bodyPr wrap="none">
            <a:spAutoFit/>
          </a:bodyPr>
          <a:lstStyle/>
          <a:p>
            <a:r>
              <a:rPr lang="en-US" altLang="zh-CN" i="1" dirty="0" smtClean="0"/>
              <a:t>(</a:t>
            </a:r>
            <a:r>
              <a:rPr lang="en-US" altLang="zh-CN" i="1" dirty="0" err="1" smtClean="0"/>
              <a:t>Riess</a:t>
            </a:r>
            <a:r>
              <a:rPr lang="en-US" altLang="zh-CN" i="1" dirty="0" smtClean="0"/>
              <a:t> et al.,</a:t>
            </a:r>
            <a:r>
              <a:rPr lang="en-US" altLang="zh-CN" i="1" dirty="0" smtClean="0">
                <a:ea typeface="Arial Unicode MS" pitchFamily="34" charset="-122"/>
                <a:cs typeface="Arial Unicode MS" pitchFamily="34" charset="-122"/>
              </a:rPr>
              <a:t>2011</a:t>
            </a:r>
            <a:r>
              <a:rPr lang="en-US" altLang="zh-CN" i="1" dirty="0" smtClean="0"/>
              <a:t>)</a:t>
            </a:r>
            <a:endParaRPr lang="en-US" altLang="zh-CN" i="1"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标题 1"/>
          <p:cNvSpPr>
            <a:spLocks noGrp="1"/>
          </p:cNvSpPr>
          <p:nvPr>
            <p:ph type="title"/>
          </p:nvPr>
        </p:nvSpPr>
        <p:spPr/>
        <p:txBody>
          <a:bodyPr/>
          <a:lstStyle/>
          <a:p>
            <a:pPr eaLnBrk="1" hangingPunct="1"/>
            <a:r>
              <a:rPr lang="en-US" altLang="zh-CN" b="0" dirty="0" smtClean="0">
                <a:latin typeface="Arial Unicode MS" pitchFamily="34" charset="-122"/>
                <a:ea typeface="Arial Unicode MS" pitchFamily="34" charset="-122"/>
                <a:cs typeface="Arial Unicode MS" pitchFamily="34" charset="-122"/>
              </a:rPr>
              <a:t>Hubble Constant</a:t>
            </a:r>
            <a:endParaRPr lang="zh-CN" altLang="en-US" b="0" dirty="0" smtClean="0">
              <a:latin typeface="黑体" pitchFamily="49" charset="-122"/>
              <a:ea typeface="黑体" pitchFamily="49" charset="-122"/>
            </a:endParaRPr>
          </a:p>
        </p:txBody>
      </p:sp>
      <p:sp>
        <p:nvSpPr>
          <p:cNvPr id="29699" name="灯片编号占位符 3"/>
          <p:cNvSpPr>
            <a:spLocks noGrp="1"/>
          </p:cNvSpPr>
          <p:nvPr>
            <p:ph type="sldNum" sz="quarter" idx="10"/>
          </p:nvPr>
        </p:nvSpPr>
        <p:spPr>
          <a:noFill/>
        </p:spPr>
        <p:txBody>
          <a:bodyPr/>
          <a:lstStyle/>
          <a:p>
            <a:fld id="{B1C8B72B-3B15-4D41-AA9E-7B806DBBA2DC}" type="slidenum">
              <a:rPr lang="en-US" altLang="zh-CN" smtClean="0">
                <a:ea typeface="宋体" charset="-122"/>
              </a:rPr>
              <a:pPr/>
              <a:t>27</a:t>
            </a:fld>
            <a:endParaRPr lang="en-US" altLang="zh-CN" smtClean="0">
              <a:ea typeface="宋体" charset="-122"/>
            </a:endParaRPr>
          </a:p>
        </p:txBody>
      </p:sp>
      <p:sp>
        <p:nvSpPr>
          <p:cNvPr id="29700" name="Rectangle 10"/>
          <p:cNvSpPr>
            <a:spLocks noChangeArrowheads="1"/>
          </p:cNvSpPr>
          <p:nvPr/>
        </p:nvSpPr>
        <p:spPr bwMode="auto">
          <a:xfrm>
            <a:off x="5638800" y="304800"/>
            <a:ext cx="3260725" cy="369888"/>
          </a:xfrm>
          <a:prstGeom prst="rect">
            <a:avLst/>
          </a:prstGeom>
          <a:noFill/>
          <a:ln w="9525" algn="ctr">
            <a:noFill/>
            <a:miter lim="800000"/>
            <a:headEnd/>
            <a:tailEnd/>
          </a:ln>
        </p:spPr>
        <p:txBody>
          <a:bodyPr wrap="none">
            <a:spAutoFit/>
          </a:bodyPr>
          <a:lstStyle/>
          <a:p>
            <a:r>
              <a:rPr lang="en-US" altLang="zh-CN" i="1"/>
              <a:t>(Planck 2013 results, 1303.5076)</a:t>
            </a:r>
          </a:p>
        </p:txBody>
      </p:sp>
      <p:sp>
        <p:nvSpPr>
          <p:cNvPr id="8" name="Rectangle 3"/>
          <p:cNvSpPr txBox="1">
            <a:spLocks noChangeArrowheads="1"/>
          </p:cNvSpPr>
          <p:nvPr/>
        </p:nvSpPr>
        <p:spPr bwMode="auto">
          <a:xfrm>
            <a:off x="533400" y="914400"/>
            <a:ext cx="8077200" cy="685800"/>
          </a:xfrm>
          <a:prstGeom prst="rect">
            <a:avLst/>
          </a:prstGeom>
          <a:noFill/>
          <a:ln w="9525">
            <a:noFill/>
            <a:miter lim="800000"/>
            <a:headEnd/>
            <a:tailEnd/>
          </a:ln>
        </p:spPr>
        <p:txBody>
          <a:bodyPr/>
          <a:lstStyle/>
          <a:p>
            <a:pPr marL="342900" indent="-342900" algn="l">
              <a:spcBef>
                <a:spcPct val="20000"/>
              </a:spcBef>
              <a:buFont typeface="Arial" pitchFamily="34" charset="0"/>
              <a:buChar char="•"/>
              <a:defRPr/>
            </a:pPr>
            <a:r>
              <a:rPr lang="en-US" altLang="zh-CN" sz="2600" kern="0" dirty="0" smtClean="0">
                <a:latin typeface="Arial Unicode MS" pitchFamily="34" charset="-122"/>
                <a:ea typeface="Arial Unicode MS" pitchFamily="34" charset="-122"/>
                <a:cs typeface="Arial Unicode MS" pitchFamily="34" charset="-122"/>
              </a:rPr>
              <a:t>In LCDM, the Planck data favor a lower value of H</a:t>
            </a:r>
            <a:r>
              <a:rPr lang="en-US" altLang="zh-CN" sz="2600" kern="0" baseline="-25000" dirty="0" smtClean="0">
                <a:latin typeface="Arial Unicode MS" pitchFamily="34" charset="-122"/>
                <a:ea typeface="Arial Unicode MS" pitchFamily="34" charset="-122"/>
                <a:cs typeface="Arial Unicode MS" pitchFamily="34" charset="-122"/>
              </a:rPr>
              <a:t>0</a:t>
            </a:r>
            <a:endParaRPr lang="en-US" altLang="zh-CN" sz="2600" kern="0" baseline="-25000" dirty="0">
              <a:latin typeface="Arial Unicode MS" pitchFamily="34" charset="-122"/>
              <a:ea typeface="Arial Unicode MS" pitchFamily="34" charset="-122"/>
              <a:cs typeface="Arial Unicode MS" pitchFamily="34" charset="-122"/>
            </a:endParaRPr>
          </a:p>
        </p:txBody>
      </p:sp>
      <p:pic>
        <p:nvPicPr>
          <p:cNvPr id="29702" name="Picture 3"/>
          <p:cNvPicPr>
            <a:picLocks noChangeAspect="1" noChangeArrowheads="1"/>
          </p:cNvPicPr>
          <p:nvPr/>
        </p:nvPicPr>
        <p:blipFill>
          <a:blip r:embed="rId2" cstate="print"/>
          <a:srcRect/>
          <a:stretch>
            <a:fillRect/>
          </a:stretch>
        </p:blipFill>
        <p:spPr bwMode="auto">
          <a:xfrm>
            <a:off x="446088" y="1447800"/>
            <a:ext cx="8251825" cy="609600"/>
          </a:xfrm>
          <a:prstGeom prst="rect">
            <a:avLst/>
          </a:prstGeom>
          <a:noFill/>
          <a:ln w="9525" algn="ctr">
            <a:noFill/>
            <a:miter lim="800000"/>
            <a:headEnd/>
            <a:tailEnd/>
          </a:ln>
        </p:spPr>
      </p:pic>
      <p:pic>
        <p:nvPicPr>
          <p:cNvPr id="29703" name="Picture 2"/>
          <p:cNvPicPr>
            <a:picLocks noChangeAspect="1" noChangeArrowheads="1"/>
          </p:cNvPicPr>
          <p:nvPr/>
        </p:nvPicPr>
        <p:blipFill>
          <a:blip r:embed="rId3" cstate="print"/>
          <a:srcRect/>
          <a:stretch>
            <a:fillRect/>
          </a:stretch>
        </p:blipFill>
        <p:spPr bwMode="auto">
          <a:xfrm>
            <a:off x="533400" y="2209800"/>
            <a:ext cx="4648200" cy="4155209"/>
          </a:xfrm>
          <a:prstGeom prst="rect">
            <a:avLst/>
          </a:prstGeom>
          <a:noFill/>
          <a:ln w="9525" algn="ctr">
            <a:noFill/>
            <a:miter lim="800000"/>
            <a:headEnd/>
            <a:tailEnd/>
          </a:ln>
        </p:spPr>
      </p:pic>
      <p:grpSp>
        <p:nvGrpSpPr>
          <p:cNvPr id="2" name="组合 11"/>
          <p:cNvGrpSpPr>
            <a:grpSpLocks/>
          </p:cNvGrpSpPr>
          <p:nvPr/>
        </p:nvGrpSpPr>
        <p:grpSpPr bwMode="auto">
          <a:xfrm>
            <a:off x="5289550" y="4495800"/>
            <a:ext cx="3549650" cy="1166812"/>
            <a:chOff x="5181600" y="2590800"/>
            <a:chExt cx="3549297" cy="1166812"/>
          </a:xfrm>
        </p:grpSpPr>
        <p:pic>
          <p:nvPicPr>
            <p:cNvPr id="29707" name="Picture 8"/>
            <p:cNvPicPr>
              <a:picLocks noChangeAspect="1" noChangeArrowheads="1"/>
            </p:cNvPicPr>
            <p:nvPr/>
          </p:nvPicPr>
          <p:blipFill>
            <a:blip r:embed="rId4" cstate="print"/>
            <a:srcRect r="47050"/>
            <a:stretch>
              <a:fillRect/>
            </a:stretch>
          </p:blipFill>
          <p:spPr bwMode="auto">
            <a:xfrm>
              <a:off x="5181600" y="2590800"/>
              <a:ext cx="3505200" cy="557212"/>
            </a:xfrm>
            <a:prstGeom prst="rect">
              <a:avLst/>
            </a:prstGeom>
            <a:noFill/>
            <a:ln w="9525" algn="ctr">
              <a:noFill/>
              <a:miter lim="800000"/>
              <a:headEnd/>
              <a:tailEnd/>
            </a:ln>
          </p:spPr>
        </p:pic>
        <p:pic>
          <p:nvPicPr>
            <p:cNvPr id="29708" name="Picture 8"/>
            <p:cNvPicPr>
              <a:picLocks noChangeAspect="1" noChangeArrowheads="1"/>
            </p:cNvPicPr>
            <p:nvPr/>
          </p:nvPicPr>
          <p:blipFill>
            <a:blip r:embed="rId4" cstate="print"/>
            <a:srcRect l="55252"/>
            <a:stretch>
              <a:fillRect/>
            </a:stretch>
          </p:blipFill>
          <p:spPr bwMode="auto">
            <a:xfrm>
              <a:off x="5768622" y="3200400"/>
              <a:ext cx="2962275" cy="557212"/>
            </a:xfrm>
            <a:prstGeom prst="rect">
              <a:avLst/>
            </a:prstGeom>
            <a:noFill/>
            <a:ln w="9525" algn="ctr">
              <a:noFill/>
              <a:miter lim="800000"/>
              <a:headEnd/>
              <a:tailEnd/>
            </a:ln>
          </p:spPr>
        </p:pic>
      </p:grpSp>
      <p:sp>
        <p:nvSpPr>
          <p:cNvPr id="13" name="Rectangle 3"/>
          <p:cNvSpPr txBox="1">
            <a:spLocks noChangeArrowheads="1"/>
          </p:cNvSpPr>
          <p:nvPr/>
        </p:nvSpPr>
        <p:spPr bwMode="auto">
          <a:xfrm>
            <a:off x="5334000" y="2743200"/>
            <a:ext cx="3581400" cy="1600200"/>
          </a:xfrm>
          <a:prstGeom prst="rect">
            <a:avLst/>
          </a:prstGeom>
          <a:noFill/>
          <a:ln w="9525">
            <a:noFill/>
            <a:miter lim="800000"/>
            <a:headEnd/>
            <a:tailEnd/>
          </a:ln>
        </p:spPr>
        <p:txBody>
          <a:bodyPr/>
          <a:lstStyle/>
          <a:p>
            <a:pPr marL="342900" indent="-342900" algn="l">
              <a:spcBef>
                <a:spcPct val="20000"/>
              </a:spcBef>
              <a:buFont typeface="Arial" pitchFamily="34" charset="0"/>
              <a:buChar char="•"/>
              <a:defRPr/>
            </a:pPr>
            <a:r>
              <a:rPr lang="en-US" altLang="zh-CN" sz="2400" kern="0" dirty="0" smtClean="0">
                <a:latin typeface="Arial Unicode MS" pitchFamily="34" charset="-122"/>
                <a:ea typeface="Arial Unicode MS" pitchFamily="34" charset="-122"/>
                <a:cs typeface="Arial Unicode MS" pitchFamily="34" charset="-122"/>
              </a:rPr>
              <a:t>Apparently lower than that directly measured by some experiments, like HST</a:t>
            </a:r>
            <a:endParaRPr lang="en-US" altLang="zh-CN" sz="2400" kern="0" dirty="0">
              <a:latin typeface="Arial Unicode MS" pitchFamily="34" charset="-122"/>
              <a:ea typeface="Arial Unicode MS" pitchFamily="34" charset="-122"/>
              <a:cs typeface="Arial Unicode MS" pitchFamily="34" charset="-122"/>
            </a:endParaRPr>
          </a:p>
        </p:txBody>
      </p:sp>
      <p:sp>
        <p:nvSpPr>
          <p:cNvPr id="14" name="左箭头 13"/>
          <p:cNvSpPr/>
          <p:nvPr/>
        </p:nvSpPr>
        <p:spPr bwMode="auto">
          <a:xfrm>
            <a:off x="4800600" y="3200400"/>
            <a:ext cx="762000" cy="304800"/>
          </a:xfrm>
          <a:prstGeom prst="leftArrow">
            <a:avLst/>
          </a:prstGeom>
          <a:solidFill>
            <a:schemeClr val="accent2"/>
          </a:solidFill>
          <a:ln w="9525" cap="flat" cmpd="sng" algn="ctr">
            <a:solidFill>
              <a:schemeClr val="accent2"/>
            </a:solidFill>
            <a:prstDash val="solid"/>
            <a:round/>
            <a:headEnd type="none" w="med" len="med"/>
            <a:tailEnd type="none" w="med" len="med"/>
          </a:ln>
          <a:effectLst/>
        </p:spPr>
        <p:txBody>
          <a:bodyPr/>
          <a:lstStyle/>
          <a:p>
            <a:pPr>
              <a:defRPr/>
            </a:pPr>
            <a:endParaRPr lang="zh-CN" altLang="en-US">
              <a:ea typeface="宋体" pitchFamily="2" charset="-122"/>
            </a:endParaRPr>
          </a:p>
        </p:txBody>
      </p:sp>
      <p:sp>
        <p:nvSpPr>
          <p:cNvPr id="23" name="Rectangle 10"/>
          <p:cNvSpPr>
            <a:spLocks noChangeArrowheads="1"/>
          </p:cNvSpPr>
          <p:nvPr/>
        </p:nvSpPr>
        <p:spPr bwMode="auto">
          <a:xfrm>
            <a:off x="6889931" y="6107113"/>
            <a:ext cx="1847493" cy="369332"/>
          </a:xfrm>
          <a:prstGeom prst="rect">
            <a:avLst/>
          </a:prstGeom>
          <a:noFill/>
          <a:ln w="9525" algn="ctr">
            <a:noFill/>
            <a:miter lim="800000"/>
            <a:headEnd/>
            <a:tailEnd/>
          </a:ln>
        </p:spPr>
        <p:txBody>
          <a:bodyPr wrap="none">
            <a:spAutoFit/>
          </a:bodyPr>
          <a:lstStyle/>
          <a:p>
            <a:r>
              <a:rPr lang="en-US" altLang="zh-CN" i="1" dirty="0" smtClean="0"/>
              <a:t>(</a:t>
            </a:r>
            <a:r>
              <a:rPr lang="en-US" altLang="zh-CN" i="1" dirty="0" err="1" smtClean="0"/>
              <a:t>Riess</a:t>
            </a:r>
            <a:r>
              <a:rPr lang="en-US" altLang="zh-CN" i="1" dirty="0" smtClean="0"/>
              <a:t> et al.,</a:t>
            </a:r>
            <a:r>
              <a:rPr lang="en-US" altLang="zh-CN" i="1" dirty="0" smtClean="0">
                <a:ea typeface="Arial Unicode MS" pitchFamily="34" charset="-122"/>
                <a:cs typeface="Arial Unicode MS" pitchFamily="34" charset="-122"/>
              </a:rPr>
              <a:t>2011</a:t>
            </a:r>
            <a:r>
              <a:rPr lang="en-US" altLang="zh-CN" i="1" dirty="0" smtClean="0"/>
              <a:t>)</a:t>
            </a:r>
            <a:endParaRPr lang="en-US" altLang="zh-CN" i="1" dirty="0"/>
          </a:p>
        </p:txBody>
      </p:sp>
      <p:grpSp>
        <p:nvGrpSpPr>
          <p:cNvPr id="15" name="组合 21"/>
          <p:cNvGrpSpPr/>
          <p:nvPr/>
        </p:nvGrpSpPr>
        <p:grpSpPr>
          <a:xfrm>
            <a:off x="838200" y="2286000"/>
            <a:ext cx="3886200" cy="1344973"/>
            <a:chOff x="838200" y="2286000"/>
            <a:chExt cx="3886200" cy="1344973"/>
          </a:xfrm>
        </p:grpSpPr>
        <p:sp>
          <p:nvSpPr>
            <p:cNvPr id="16" name="椭圆 15"/>
            <p:cNvSpPr/>
            <p:nvPr/>
          </p:nvSpPr>
          <p:spPr bwMode="auto">
            <a:xfrm>
              <a:off x="1600200" y="2286000"/>
              <a:ext cx="1219200" cy="457200"/>
            </a:xfrm>
            <a:prstGeom prst="ellipse">
              <a:avLst/>
            </a:prstGeom>
            <a:noFill/>
            <a:ln w="2857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17" name="椭圆 16"/>
            <p:cNvSpPr/>
            <p:nvPr/>
          </p:nvSpPr>
          <p:spPr bwMode="auto">
            <a:xfrm>
              <a:off x="2438400" y="3124200"/>
              <a:ext cx="2286000" cy="457200"/>
            </a:xfrm>
            <a:prstGeom prst="ellipse">
              <a:avLst/>
            </a:prstGeom>
            <a:noFill/>
            <a:ln w="2857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a typeface="宋体" pitchFamily="2" charset="-122"/>
              </a:endParaRPr>
            </a:p>
          </p:txBody>
        </p:sp>
        <p:pic>
          <p:nvPicPr>
            <p:cNvPr id="18" name="Picture 6"/>
            <p:cNvPicPr>
              <a:picLocks noChangeAspect="1" noChangeArrowheads="1"/>
            </p:cNvPicPr>
            <p:nvPr/>
          </p:nvPicPr>
          <p:blipFill>
            <a:blip r:embed="rId5" cstate="print"/>
            <a:srcRect/>
            <a:stretch>
              <a:fillRect/>
            </a:stretch>
          </p:blipFill>
          <p:spPr bwMode="auto">
            <a:xfrm>
              <a:off x="838200" y="3200400"/>
              <a:ext cx="990600" cy="430573"/>
            </a:xfrm>
            <a:prstGeom prst="rect">
              <a:avLst/>
            </a:prstGeom>
            <a:noFill/>
            <a:ln w="19050" algn="ctr">
              <a:solidFill>
                <a:srgbClr val="FF0000"/>
              </a:solidFill>
              <a:miter lim="800000"/>
              <a:headEnd/>
              <a:tailEnd/>
            </a:ln>
          </p:spPr>
        </p:pic>
        <p:cxnSp>
          <p:nvCxnSpPr>
            <p:cNvPr id="19" name="直接箭头连接符 18"/>
            <p:cNvCxnSpPr>
              <a:stCxn id="18" idx="0"/>
              <a:endCxn id="16" idx="3"/>
            </p:cNvCxnSpPr>
            <p:nvPr/>
          </p:nvCxnSpPr>
          <p:spPr bwMode="auto">
            <a:xfrm flipV="1">
              <a:off x="1333500" y="2676245"/>
              <a:ext cx="445248" cy="524155"/>
            </a:xfrm>
            <a:prstGeom prst="straightConnector1">
              <a:avLst/>
            </a:prstGeom>
            <a:noFill/>
            <a:ln w="19050" cap="flat" cmpd="sng" algn="ctr">
              <a:solidFill>
                <a:srgbClr val="FF0000"/>
              </a:solidFill>
              <a:prstDash val="solid"/>
              <a:round/>
              <a:headEnd type="none" w="med" len="med"/>
              <a:tailEnd type="arrow"/>
            </a:ln>
            <a:effectLst/>
          </p:spPr>
        </p:cxnSp>
        <p:cxnSp>
          <p:nvCxnSpPr>
            <p:cNvPr id="20" name="直接箭头连接符 19"/>
            <p:cNvCxnSpPr>
              <a:stCxn id="18" idx="3"/>
              <a:endCxn id="17" idx="2"/>
            </p:cNvCxnSpPr>
            <p:nvPr/>
          </p:nvCxnSpPr>
          <p:spPr bwMode="auto">
            <a:xfrm flipV="1">
              <a:off x="1828800" y="3352800"/>
              <a:ext cx="609600" cy="62887"/>
            </a:xfrm>
            <a:prstGeom prst="straightConnector1">
              <a:avLst/>
            </a:prstGeom>
            <a:noFill/>
            <a:ln w="19050" cap="flat" cmpd="sng" algn="ctr">
              <a:solidFill>
                <a:srgbClr val="FF0000"/>
              </a:solidFill>
              <a:prstDash val="solid"/>
              <a:round/>
              <a:headEnd type="none" w="med" len="med"/>
              <a:tailEnd type="arrow"/>
            </a:ln>
            <a:effectLst/>
          </p:spPr>
        </p:cxnSp>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标题 1"/>
          <p:cNvSpPr>
            <a:spLocks noGrp="1"/>
          </p:cNvSpPr>
          <p:nvPr>
            <p:ph type="title"/>
          </p:nvPr>
        </p:nvSpPr>
        <p:spPr/>
        <p:txBody>
          <a:bodyPr/>
          <a:lstStyle/>
          <a:p>
            <a:r>
              <a:rPr lang="en-US" altLang="zh-CN" b="0" dirty="0" smtClean="0">
                <a:latin typeface="Arial Unicode MS" pitchFamily="34" charset="-122"/>
                <a:ea typeface="Arial Unicode MS" pitchFamily="34" charset="-122"/>
                <a:cs typeface="Arial Unicode MS" pitchFamily="34" charset="-122"/>
              </a:rPr>
              <a:t>Dynamical Dark Energy</a:t>
            </a:r>
            <a:endParaRPr lang="zh-CN" altLang="en-US" b="0" dirty="0" smtClean="0">
              <a:latin typeface="Arial Unicode MS" pitchFamily="34" charset="-122"/>
              <a:ea typeface="Arial Unicode MS" pitchFamily="34" charset="-122"/>
              <a:cs typeface="Arial Unicode MS" pitchFamily="34" charset="-122"/>
            </a:endParaRPr>
          </a:p>
        </p:txBody>
      </p:sp>
      <p:sp>
        <p:nvSpPr>
          <p:cNvPr id="30723" name="灯片编号占位符 3"/>
          <p:cNvSpPr>
            <a:spLocks noGrp="1"/>
          </p:cNvSpPr>
          <p:nvPr>
            <p:ph type="sldNum" sz="quarter" idx="10"/>
          </p:nvPr>
        </p:nvSpPr>
        <p:spPr>
          <a:noFill/>
        </p:spPr>
        <p:txBody>
          <a:bodyPr/>
          <a:lstStyle/>
          <a:p>
            <a:fld id="{06007AD2-80E5-4EDF-8451-2AD3D7C51E9F}" type="slidenum">
              <a:rPr lang="en-US" altLang="zh-CN" smtClean="0">
                <a:ea typeface="宋体" charset="-122"/>
              </a:rPr>
              <a:pPr/>
              <a:t>28</a:t>
            </a:fld>
            <a:endParaRPr lang="en-US" altLang="zh-CN" smtClean="0">
              <a:ea typeface="宋体" charset="-122"/>
            </a:endParaRPr>
          </a:p>
        </p:txBody>
      </p:sp>
      <p:sp>
        <p:nvSpPr>
          <p:cNvPr id="7" name="Rectangle 3"/>
          <p:cNvSpPr txBox="1">
            <a:spLocks noChangeArrowheads="1"/>
          </p:cNvSpPr>
          <p:nvPr/>
        </p:nvSpPr>
        <p:spPr bwMode="auto">
          <a:xfrm>
            <a:off x="571500" y="914400"/>
            <a:ext cx="8001000" cy="1447800"/>
          </a:xfrm>
          <a:prstGeom prst="rect">
            <a:avLst/>
          </a:prstGeom>
          <a:noFill/>
          <a:ln w="9525">
            <a:noFill/>
            <a:miter lim="800000"/>
            <a:headEnd/>
            <a:tailEnd/>
          </a:ln>
        </p:spPr>
        <p:txBody>
          <a:bodyPr/>
          <a:lstStyle/>
          <a:p>
            <a:pPr marL="342900" indent="-342900" algn="l">
              <a:spcBef>
                <a:spcPct val="20000"/>
              </a:spcBef>
              <a:buFont typeface="Arial" pitchFamily="34" charset="0"/>
              <a:buChar char="•"/>
              <a:defRPr/>
            </a:pPr>
            <a:r>
              <a:rPr lang="en-US" altLang="zh-CN" sz="2600" kern="0" dirty="0" smtClean="0">
                <a:latin typeface="Arial Unicode MS" pitchFamily="34" charset="-122"/>
                <a:ea typeface="Arial Unicode MS" pitchFamily="34" charset="-122"/>
                <a:cs typeface="Arial Unicode MS" pitchFamily="34" charset="-122"/>
              </a:rPr>
              <a:t>Realized this tension may imply that the standard LCDM model can not explain the Planck data very well. The dynamical dark energy is needed.</a:t>
            </a:r>
            <a:endParaRPr lang="en-US" altLang="zh-CN" sz="2600" kern="0" dirty="0">
              <a:latin typeface="Arial Unicode MS" pitchFamily="34" charset="-122"/>
              <a:ea typeface="Arial Unicode MS" pitchFamily="34" charset="-122"/>
              <a:cs typeface="Arial Unicode MS" pitchFamily="34" charset="-122"/>
            </a:endParaRPr>
          </a:p>
        </p:txBody>
      </p:sp>
      <p:grpSp>
        <p:nvGrpSpPr>
          <p:cNvPr id="2" name="组合 10"/>
          <p:cNvGrpSpPr>
            <a:grpSpLocks/>
          </p:cNvGrpSpPr>
          <p:nvPr/>
        </p:nvGrpSpPr>
        <p:grpSpPr bwMode="auto">
          <a:xfrm>
            <a:off x="228600" y="2421291"/>
            <a:ext cx="4191000" cy="3468687"/>
            <a:chOff x="2133600" y="1636713"/>
            <a:chExt cx="4670425" cy="3621087"/>
          </a:xfrm>
        </p:grpSpPr>
        <p:pic>
          <p:nvPicPr>
            <p:cNvPr id="30732" name="Picture 3"/>
            <p:cNvPicPr>
              <a:picLocks noChangeAspect="1" noChangeArrowheads="1"/>
            </p:cNvPicPr>
            <p:nvPr/>
          </p:nvPicPr>
          <p:blipFill>
            <a:blip r:embed="rId2" cstate="print"/>
            <a:srcRect/>
            <a:stretch>
              <a:fillRect/>
            </a:stretch>
          </p:blipFill>
          <p:spPr bwMode="auto">
            <a:xfrm>
              <a:off x="2133600" y="1636713"/>
              <a:ext cx="4670425" cy="3621087"/>
            </a:xfrm>
            <a:prstGeom prst="rect">
              <a:avLst/>
            </a:prstGeom>
            <a:noFill/>
            <a:ln w="9525" algn="ctr">
              <a:noFill/>
              <a:miter lim="800000"/>
              <a:headEnd/>
              <a:tailEnd/>
            </a:ln>
          </p:spPr>
        </p:pic>
        <p:cxnSp>
          <p:nvCxnSpPr>
            <p:cNvPr id="30733" name="直接连接符 10"/>
            <p:cNvCxnSpPr>
              <a:cxnSpLocks noChangeShapeType="1"/>
            </p:cNvCxnSpPr>
            <p:nvPr/>
          </p:nvCxnSpPr>
          <p:spPr bwMode="auto">
            <a:xfrm rot="5400000">
              <a:off x="4153694" y="3247231"/>
              <a:ext cx="2971800" cy="1588"/>
            </a:xfrm>
            <a:prstGeom prst="line">
              <a:avLst/>
            </a:prstGeom>
            <a:noFill/>
            <a:ln w="38100" algn="ctr">
              <a:solidFill>
                <a:srgbClr val="00FF00"/>
              </a:solidFill>
              <a:round/>
              <a:headEnd/>
              <a:tailEnd/>
            </a:ln>
          </p:spPr>
        </p:cxnSp>
      </p:grpSp>
      <p:grpSp>
        <p:nvGrpSpPr>
          <p:cNvPr id="3" name="组合 13"/>
          <p:cNvGrpSpPr>
            <a:grpSpLocks/>
          </p:cNvGrpSpPr>
          <p:nvPr/>
        </p:nvGrpSpPr>
        <p:grpSpPr bwMode="auto">
          <a:xfrm>
            <a:off x="4495800" y="2460978"/>
            <a:ext cx="4095750" cy="3352800"/>
            <a:chOff x="2295525" y="1617663"/>
            <a:chExt cx="4705350" cy="3657600"/>
          </a:xfrm>
        </p:grpSpPr>
        <p:pic>
          <p:nvPicPr>
            <p:cNvPr id="30730" name="Picture 2"/>
            <p:cNvPicPr>
              <a:picLocks noChangeAspect="1" noChangeArrowheads="1"/>
            </p:cNvPicPr>
            <p:nvPr/>
          </p:nvPicPr>
          <p:blipFill>
            <a:blip r:embed="rId3" cstate="print"/>
            <a:srcRect/>
            <a:stretch>
              <a:fillRect/>
            </a:stretch>
          </p:blipFill>
          <p:spPr bwMode="auto">
            <a:xfrm>
              <a:off x="2295525" y="1617663"/>
              <a:ext cx="4705350" cy="3657600"/>
            </a:xfrm>
            <a:prstGeom prst="rect">
              <a:avLst/>
            </a:prstGeom>
            <a:noFill/>
            <a:ln w="9525" algn="ctr">
              <a:noFill/>
              <a:miter lim="800000"/>
              <a:headEnd/>
              <a:tailEnd/>
            </a:ln>
          </p:spPr>
        </p:pic>
        <p:cxnSp>
          <p:nvCxnSpPr>
            <p:cNvPr id="30731" name="直接连接符 12"/>
            <p:cNvCxnSpPr>
              <a:cxnSpLocks noChangeShapeType="1"/>
            </p:cNvCxnSpPr>
            <p:nvPr/>
          </p:nvCxnSpPr>
          <p:spPr bwMode="auto">
            <a:xfrm rot="5400000">
              <a:off x="3752851" y="3238500"/>
              <a:ext cx="3122612" cy="1587"/>
            </a:xfrm>
            <a:prstGeom prst="line">
              <a:avLst/>
            </a:prstGeom>
            <a:noFill/>
            <a:ln w="38100" algn="ctr">
              <a:solidFill>
                <a:srgbClr val="00FF00"/>
              </a:solidFill>
              <a:round/>
              <a:headEnd/>
              <a:tailEnd/>
            </a:ln>
          </p:spPr>
        </p:cxnSp>
      </p:grpSp>
      <p:grpSp>
        <p:nvGrpSpPr>
          <p:cNvPr id="4" name="组合 15"/>
          <p:cNvGrpSpPr/>
          <p:nvPr/>
        </p:nvGrpSpPr>
        <p:grpSpPr>
          <a:xfrm>
            <a:off x="838200" y="5900738"/>
            <a:ext cx="7620000" cy="652462"/>
            <a:chOff x="838200" y="5138738"/>
            <a:chExt cx="7620000" cy="652462"/>
          </a:xfrm>
        </p:grpSpPr>
        <p:pic>
          <p:nvPicPr>
            <p:cNvPr id="30727" name="Picture 4"/>
            <p:cNvPicPr>
              <a:picLocks noChangeAspect="1" noChangeArrowheads="1"/>
            </p:cNvPicPr>
            <p:nvPr/>
          </p:nvPicPr>
          <p:blipFill>
            <a:blip r:embed="rId4" cstate="print"/>
            <a:srcRect/>
            <a:stretch>
              <a:fillRect/>
            </a:stretch>
          </p:blipFill>
          <p:spPr bwMode="auto">
            <a:xfrm>
              <a:off x="838200" y="5138738"/>
              <a:ext cx="7620000" cy="652462"/>
            </a:xfrm>
            <a:prstGeom prst="rect">
              <a:avLst/>
            </a:prstGeom>
            <a:noFill/>
            <a:ln w="9525" algn="ctr">
              <a:noFill/>
              <a:miter lim="800000"/>
              <a:headEnd/>
              <a:tailEnd/>
            </a:ln>
          </p:spPr>
        </p:pic>
        <p:pic>
          <p:nvPicPr>
            <p:cNvPr id="30728" name="Picture 4"/>
            <p:cNvPicPr>
              <a:picLocks noChangeAspect="1" noChangeArrowheads="1"/>
            </p:cNvPicPr>
            <p:nvPr/>
          </p:nvPicPr>
          <p:blipFill>
            <a:blip r:embed="rId5" cstate="print"/>
            <a:srcRect/>
            <a:stretch>
              <a:fillRect/>
            </a:stretch>
          </p:blipFill>
          <p:spPr bwMode="auto">
            <a:xfrm>
              <a:off x="2344738" y="5191125"/>
              <a:ext cx="2608262" cy="544513"/>
            </a:xfrm>
            <a:prstGeom prst="rect">
              <a:avLst/>
            </a:prstGeom>
            <a:noFill/>
            <a:ln w="9525" algn="ctr">
              <a:noFill/>
              <a:miter lim="800000"/>
              <a:headEnd/>
              <a:tailEnd/>
            </a:ln>
          </p:spPr>
        </p:pic>
      </p:grpSp>
      <p:sp>
        <p:nvSpPr>
          <p:cNvPr id="14" name="矩形 13"/>
          <p:cNvSpPr/>
          <p:nvPr/>
        </p:nvSpPr>
        <p:spPr>
          <a:xfrm>
            <a:off x="1146263" y="4377646"/>
            <a:ext cx="984565" cy="430887"/>
          </a:xfrm>
          <a:prstGeom prst="rect">
            <a:avLst/>
          </a:prstGeom>
        </p:spPr>
        <p:txBody>
          <a:bodyPr wrap="none">
            <a:spAutoFit/>
          </a:bodyPr>
          <a:lstStyle/>
          <a:p>
            <a:r>
              <a:rPr lang="en-US" altLang="zh-CN" sz="2200" kern="0" dirty="0" smtClean="0">
                <a:latin typeface="Arial Unicode MS" pitchFamily="34" charset="-122"/>
                <a:ea typeface="Arial Unicode MS" pitchFamily="34" charset="-122"/>
                <a:cs typeface="Arial Unicode MS" pitchFamily="34" charset="-122"/>
              </a:rPr>
              <a:t>LCDM</a:t>
            </a:r>
            <a:endParaRPr lang="zh-CN" altLang="en-US" sz="2200" dirty="0"/>
          </a:p>
        </p:txBody>
      </p:sp>
      <p:sp>
        <p:nvSpPr>
          <p:cNvPr id="15" name="矩形 14"/>
          <p:cNvSpPr/>
          <p:nvPr/>
        </p:nvSpPr>
        <p:spPr>
          <a:xfrm>
            <a:off x="5390220" y="4377646"/>
            <a:ext cx="1031052" cy="430887"/>
          </a:xfrm>
          <a:prstGeom prst="rect">
            <a:avLst/>
          </a:prstGeom>
        </p:spPr>
        <p:txBody>
          <a:bodyPr wrap="none">
            <a:spAutoFit/>
          </a:bodyPr>
          <a:lstStyle/>
          <a:p>
            <a:r>
              <a:rPr lang="en-US" altLang="zh-CN" sz="2200" kern="0" dirty="0" err="1" smtClean="0">
                <a:latin typeface="Arial Unicode MS" pitchFamily="34" charset="-122"/>
                <a:ea typeface="Arial Unicode MS" pitchFamily="34" charset="-122"/>
                <a:cs typeface="Arial Unicode MS" pitchFamily="34" charset="-122"/>
              </a:rPr>
              <a:t>wCDM</a:t>
            </a:r>
            <a:endParaRPr lang="zh-CN" altLang="en-US" sz="2200" dirty="0"/>
          </a:p>
        </p:txBody>
      </p:sp>
      <p:sp>
        <p:nvSpPr>
          <p:cNvPr id="17" name="Rectangle 10"/>
          <p:cNvSpPr>
            <a:spLocks noChangeArrowheads="1"/>
          </p:cNvSpPr>
          <p:nvPr/>
        </p:nvSpPr>
        <p:spPr bwMode="auto">
          <a:xfrm>
            <a:off x="6689013" y="315913"/>
            <a:ext cx="2249335" cy="369332"/>
          </a:xfrm>
          <a:prstGeom prst="rect">
            <a:avLst/>
          </a:prstGeom>
          <a:noFill/>
          <a:ln w="9525" algn="ctr">
            <a:noFill/>
            <a:miter lim="800000"/>
            <a:headEnd/>
            <a:tailEnd/>
          </a:ln>
        </p:spPr>
        <p:txBody>
          <a:bodyPr wrap="none">
            <a:spAutoFit/>
          </a:bodyPr>
          <a:lstStyle/>
          <a:p>
            <a:r>
              <a:rPr lang="en-US" altLang="zh-CN" i="1" dirty="0" smtClean="0"/>
              <a:t>(</a:t>
            </a:r>
            <a:r>
              <a:rPr lang="en-US" altLang="zh-CN" i="1" dirty="0" smtClean="0">
                <a:ea typeface="Arial Unicode MS" pitchFamily="34" charset="-122"/>
                <a:cs typeface="Arial Unicode MS" pitchFamily="34" charset="-122"/>
              </a:rPr>
              <a:t>Xia, Li, Zhang, 2013</a:t>
            </a:r>
            <a:r>
              <a:rPr lang="en-US" altLang="zh-CN" i="1" dirty="0" smtClean="0"/>
              <a:t>)</a:t>
            </a:r>
            <a:endParaRPr lang="en-US" altLang="zh-CN" i="1"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标题 1"/>
          <p:cNvSpPr>
            <a:spLocks noGrp="1"/>
          </p:cNvSpPr>
          <p:nvPr>
            <p:ph type="title"/>
          </p:nvPr>
        </p:nvSpPr>
        <p:spPr/>
        <p:txBody>
          <a:bodyPr/>
          <a:lstStyle/>
          <a:p>
            <a:pPr eaLnBrk="1" hangingPunct="1"/>
            <a:r>
              <a:rPr lang="en-US" altLang="zh-CN" b="0" dirty="0" smtClean="0">
                <a:latin typeface="Arial Unicode MS" pitchFamily="34" charset="-122"/>
                <a:ea typeface="Arial Unicode MS" pitchFamily="34" charset="-122"/>
                <a:cs typeface="Arial Unicode MS" pitchFamily="34" charset="-122"/>
              </a:rPr>
              <a:t>Inflationary Parameters</a:t>
            </a:r>
            <a:endParaRPr lang="zh-CN" altLang="en-US" b="0" dirty="0" smtClean="0">
              <a:latin typeface="Arial Unicode MS" pitchFamily="34" charset="-122"/>
              <a:ea typeface="Arial Unicode MS" pitchFamily="34" charset="-122"/>
              <a:cs typeface="Arial Unicode MS" pitchFamily="34" charset="-122"/>
            </a:endParaRPr>
          </a:p>
        </p:txBody>
      </p:sp>
      <p:sp>
        <p:nvSpPr>
          <p:cNvPr id="32771" name="灯片编号占位符 3"/>
          <p:cNvSpPr>
            <a:spLocks noGrp="1"/>
          </p:cNvSpPr>
          <p:nvPr>
            <p:ph type="sldNum" sz="quarter" idx="10"/>
          </p:nvPr>
        </p:nvSpPr>
        <p:spPr>
          <a:noFill/>
        </p:spPr>
        <p:txBody>
          <a:bodyPr/>
          <a:lstStyle/>
          <a:p>
            <a:fld id="{66965F6D-F2E3-4275-9677-02D334F3EC41}" type="slidenum">
              <a:rPr lang="en-US" altLang="zh-CN" smtClean="0">
                <a:ea typeface="宋体" charset="-122"/>
              </a:rPr>
              <a:pPr/>
              <a:t>29</a:t>
            </a:fld>
            <a:endParaRPr lang="en-US" altLang="zh-CN" smtClean="0">
              <a:ea typeface="宋体" charset="-122"/>
            </a:endParaRPr>
          </a:p>
        </p:txBody>
      </p:sp>
      <p:sp>
        <p:nvSpPr>
          <p:cNvPr id="8" name="Rectangle 3"/>
          <p:cNvSpPr txBox="1">
            <a:spLocks noChangeArrowheads="1"/>
          </p:cNvSpPr>
          <p:nvPr/>
        </p:nvSpPr>
        <p:spPr bwMode="auto">
          <a:xfrm>
            <a:off x="609600" y="1231900"/>
            <a:ext cx="8153400" cy="4940300"/>
          </a:xfrm>
          <a:prstGeom prst="rect">
            <a:avLst/>
          </a:prstGeom>
          <a:noFill/>
          <a:ln w="9525">
            <a:noFill/>
            <a:miter lim="800000"/>
            <a:headEnd/>
            <a:tailEnd/>
          </a:ln>
        </p:spPr>
        <p:txBody>
          <a:bodyPr/>
          <a:lstStyle/>
          <a:p>
            <a:pPr marL="342900" indent="-342900" algn="l">
              <a:spcBef>
                <a:spcPct val="20000"/>
              </a:spcBef>
              <a:buFont typeface="Arial" pitchFamily="34" charset="0"/>
              <a:buChar char="•"/>
              <a:defRPr/>
            </a:pPr>
            <a:r>
              <a:rPr lang="en-US" altLang="zh-CN" sz="2400" kern="0" dirty="0">
                <a:latin typeface="Arial Unicode MS" pitchFamily="34" charset="-122"/>
                <a:ea typeface="Arial Unicode MS" pitchFamily="34" charset="-122"/>
                <a:cs typeface="Arial Unicode MS" pitchFamily="34" charset="-122"/>
              </a:rPr>
              <a:t>The curvature power spectrum parameterized by:</a:t>
            </a:r>
          </a:p>
          <a:p>
            <a:pPr marL="342900" indent="-342900" algn="l">
              <a:spcBef>
                <a:spcPct val="20000"/>
              </a:spcBef>
              <a:buFont typeface="Arial" pitchFamily="34" charset="0"/>
              <a:buChar char="•"/>
              <a:defRPr/>
            </a:pPr>
            <a:endParaRPr lang="en-US" altLang="zh-CN" sz="2400" kern="0" dirty="0">
              <a:latin typeface="Arial Unicode MS" pitchFamily="34" charset="-122"/>
              <a:ea typeface="Arial Unicode MS" pitchFamily="34" charset="-122"/>
              <a:cs typeface="Arial Unicode MS" pitchFamily="34" charset="-122"/>
            </a:endParaRPr>
          </a:p>
          <a:p>
            <a:pPr marL="342900" indent="-342900" algn="l">
              <a:spcBef>
                <a:spcPct val="20000"/>
              </a:spcBef>
              <a:buFont typeface="Arial" pitchFamily="34" charset="0"/>
              <a:buChar char="•"/>
              <a:defRPr/>
            </a:pPr>
            <a:endParaRPr lang="en-US" altLang="zh-CN" sz="2400" kern="0" dirty="0">
              <a:latin typeface="Arial Unicode MS" pitchFamily="34" charset="-122"/>
              <a:ea typeface="Arial Unicode MS" pitchFamily="34" charset="-122"/>
              <a:cs typeface="Arial Unicode MS" pitchFamily="34" charset="-122"/>
            </a:endParaRPr>
          </a:p>
          <a:p>
            <a:pPr marL="342900" indent="-342900" algn="l">
              <a:spcBef>
                <a:spcPct val="20000"/>
              </a:spcBef>
              <a:buFont typeface="Arial" pitchFamily="34" charset="0"/>
              <a:buChar char="•"/>
              <a:defRPr/>
            </a:pPr>
            <a:endParaRPr lang="en-US" altLang="zh-CN" sz="2400" kern="0" dirty="0">
              <a:latin typeface="Arial Unicode MS" pitchFamily="34" charset="-122"/>
              <a:ea typeface="Arial Unicode MS" pitchFamily="34" charset="-122"/>
              <a:cs typeface="Arial Unicode MS" pitchFamily="34" charset="-122"/>
            </a:endParaRPr>
          </a:p>
          <a:p>
            <a:pPr marL="342900" indent="-342900" algn="l">
              <a:spcBef>
                <a:spcPct val="20000"/>
              </a:spcBef>
              <a:buFont typeface="Arial" pitchFamily="34" charset="0"/>
              <a:buChar char="•"/>
              <a:defRPr/>
            </a:pPr>
            <a:endParaRPr lang="en-US" altLang="zh-CN" sz="2400" kern="0" dirty="0">
              <a:latin typeface="Arial Unicode MS" pitchFamily="34" charset="-122"/>
              <a:ea typeface="Arial Unicode MS" pitchFamily="34" charset="-122"/>
              <a:cs typeface="Arial Unicode MS" pitchFamily="34" charset="-122"/>
            </a:endParaRPr>
          </a:p>
          <a:p>
            <a:pPr marL="342900" indent="-342900" algn="l">
              <a:spcBef>
                <a:spcPct val="20000"/>
              </a:spcBef>
              <a:buFont typeface="Arial" pitchFamily="34" charset="0"/>
              <a:buChar char="•"/>
              <a:defRPr/>
            </a:pPr>
            <a:r>
              <a:rPr lang="en-US" altLang="zh-CN" sz="2400" kern="0" dirty="0">
                <a:latin typeface="Arial Unicode MS" pitchFamily="34" charset="-122"/>
                <a:ea typeface="Arial Unicode MS" pitchFamily="34" charset="-122"/>
                <a:cs typeface="Arial Unicode MS" pitchFamily="34" charset="-122"/>
              </a:rPr>
              <a:t>The tensor mode spectrum is parameterized by:</a:t>
            </a:r>
          </a:p>
          <a:p>
            <a:pPr marL="342900" indent="-342900" algn="l">
              <a:spcBef>
                <a:spcPct val="20000"/>
              </a:spcBef>
              <a:buFont typeface="Arial" pitchFamily="34" charset="0"/>
              <a:buChar char="•"/>
              <a:defRPr/>
            </a:pPr>
            <a:endParaRPr lang="en-US" altLang="zh-CN" sz="2400" kern="0" dirty="0">
              <a:latin typeface="Arial Unicode MS" pitchFamily="34" charset="-122"/>
              <a:ea typeface="Arial Unicode MS" pitchFamily="34" charset="-122"/>
              <a:cs typeface="Arial Unicode MS" pitchFamily="34" charset="-122"/>
            </a:endParaRPr>
          </a:p>
          <a:p>
            <a:pPr marL="342900" indent="-342900" algn="l">
              <a:spcBef>
                <a:spcPct val="20000"/>
              </a:spcBef>
              <a:buFont typeface="Arial" pitchFamily="34" charset="0"/>
              <a:buChar char="•"/>
              <a:defRPr/>
            </a:pPr>
            <a:endParaRPr lang="en-US" altLang="zh-CN" sz="2400" kern="0" dirty="0">
              <a:latin typeface="Arial Unicode MS" pitchFamily="34" charset="-122"/>
              <a:ea typeface="Arial Unicode MS" pitchFamily="34" charset="-122"/>
              <a:cs typeface="Arial Unicode MS" pitchFamily="34" charset="-122"/>
            </a:endParaRPr>
          </a:p>
          <a:p>
            <a:pPr marL="342900" indent="-342900" algn="l">
              <a:spcBef>
                <a:spcPct val="20000"/>
              </a:spcBef>
              <a:buFont typeface="Arial" pitchFamily="34" charset="0"/>
              <a:buChar char="•"/>
              <a:defRPr/>
            </a:pPr>
            <a:endParaRPr lang="en-US" altLang="zh-CN" sz="2400" kern="0" dirty="0">
              <a:latin typeface="Arial Unicode MS" pitchFamily="34" charset="-122"/>
              <a:ea typeface="Arial Unicode MS" pitchFamily="34" charset="-122"/>
              <a:cs typeface="Arial Unicode MS" pitchFamily="34" charset="-122"/>
            </a:endParaRPr>
          </a:p>
          <a:p>
            <a:pPr marL="342900" indent="-342900" algn="l">
              <a:spcBef>
                <a:spcPct val="20000"/>
              </a:spcBef>
              <a:buFont typeface="Arial" pitchFamily="34" charset="0"/>
              <a:buChar char="•"/>
              <a:defRPr/>
            </a:pPr>
            <a:endParaRPr lang="en-US" altLang="zh-CN" sz="2400" kern="0" dirty="0">
              <a:latin typeface="Arial Unicode MS" pitchFamily="34" charset="-122"/>
              <a:ea typeface="Arial Unicode MS" pitchFamily="34" charset="-122"/>
              <a:cs typeface="Arial Unicode MS" pitchFamily="34" charset="-122"/>
            </a:endParaRPr>
          </a:p>
        </p:txBody>
      </p:sp>
      <p:pic>
        <p:nvPicPr>
          <p:cNvPr id="32773" name="Picture 2"/>
          <p:cNvPicPr>
            <a:picLocks noChangeAspect="1" noChangeArrowheads="1"/>
          </p:cNvPicPr>
          <p:nvPr/>
        </p:nvPicPr>
        <p:blipFill>
          <a:blip r:embed="rId2" cstate="print"/>
          <a:srcRect/>
          <a:stretch>
            <a:fillRect/>
          </a:stretch>
        </p:blipFill>
        <p:spPr bwMode="auto">
          <a:xfrm>
            <a:off x="1066800" y="1828800"/>
            <a:ext cx="6800850" cy="1228725"/>
          </a:xfrm>
          <a:prstGeom prst="rect">
            <a:avLst/>
          </a:prstGeom>
          <a:noFill/>
          <a:ln w="9525" algn="ctr">
            <a:noFill/>
            <a:miter lim="800000"/>
            <a:headEnd/>
            <a:tailEnd/>
          </a:ln>
        </p:spPr>
      </p:pic>
      <p:pic>
        <p:nvPicPr>
          <p:cNvPr id="32774" name="Picture 2"/>
          <p:cNvPicPr>
            <a:picLocks noChangeAspect="1" noChangeArrowheads="1"/>
          </p:cNvPicPr>
          <p:nvPr/>
        </p:nvPicPr>
        <p:blipFill>
          <a:blip r:embed="rId3" cstate="print"/>
          <a:srcRect/>
          <a:stretch>
            <a:fillRect/>
          </a:stretch>
        </p:blipFill>
        <p:spPr bwMode="auto">
          <a:xfrm>
            <a:off x="1219200" y="4146550"/>
            <a:ext cx="3000375" cy="1295400"/>
          </a:xfrm>
          <a:prstGeom prst="rect">
            <a:avLst/>
          </a:prstGeom>
          <a:noFill/>
          <a:ln w="9525" algn="ctr">
            <a:noFill/>
            <a:miter lim="800000"/>
            <a:headEnd/>
            <a:tailEnd/>
          </a:ln>
        </p:spPr>
      </p:pic>
      <p:pic>
        <p:nvPicPr>
          <p:cNvPr id="32775" name="Picture 3"/>
          <p:cNvPicPr>
            <a:picLocks noChangeAspect="1" noChangeArrowheads="1"/>
          </p:cNvPicPr>
          <p:nvPr/>
        </p:nvPicPr>
        <p:blipFill>
          <a:blip r:embed="rId4" cstate="print"/>
          <a:srcRect/>
          <a:stretch>
            <a:fillRect/>
          </a:stretch>
        </p:blipFill>
        <p:spPr bwMode="auto">
          <a:xfrm>
            <a:off x="4800600" y="4419600"/>
            <a:ext cx="3152775" cy="647700"/>
          </a:xfrm>
          <a:prstGeom prst="rect">
            <a:avLst/>
          </a:prstGeom>
          <a:noFill/>
          <a:ln w="9525" algn="ctr">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p:cNvSpPr>
          <p:nvPr>
            <p:ph type="title"/>
          </p:nvPr>
        </p:nvSpPr>
        <p:spPr/>
        <p:txBody>
          <a:bodyPr/>
          <a:lstStyle/>
          <a:p>
            <a:r>
              <a:rPr lang="en-US" altLang="zh-CN" b="0" dirty="0" smtClean="0">
                <a:latin typeface="Arial Unicode MS" pitchFamily="34" charset="-122"/>
                <a:ea typeface="Arial Unicode MS" pitchFamily="34" charset="-122"/>
                <a:cs typeface="Arial Unicode MS" pitchFamily="34" charset="-122"/>
              </a:rPr>
              <a:t>Tensor Modes Detection by BICEP2</a:t>
            </a:r>
            <a:endParaRPr lang="zh-CN" altLang="en-US" b="0" dirty="0" smtClean="0">
              <a:latin typeface="Arial Unicode MS" pitchFamily="34" charset="-122"/>
              <a:ea typeface="Arial Unicode MS" pitchFamily="34" charset="-122"/>
              <a:cs typeface="Arial Unicode MS" pitchFamily="34" charset="-122"/>
            </a:endParaRPr>
          </a:p>
        </p:txBody>
      </p:sp>
      <p:sp>
        <p:nvSpPr>
          <p:cNvPr id="14339" name="内容占位符 2"/>
          <p:cNvSpPr>
            <a:spLocks noGrp="1"/>
          </p:cNvSpPr>
          <p:nvPr>
            <p:ph idx="1"/>
          </p:nvPr>
        </p:nvSpPr>
        <p:spPr>
          <a:xfrm>
            <a:off x="457200" y="838200"/>
            <a:ext cx="8229600" cy="2743200"/>
          </a:xfrm>
        </p:spPr>
        <p:txBody>
          <a:bodyPr/>
          <a:lstStyle/>
          <a:p>
            <a:r>
              <a:rPr lang="en-US" altLang="zh-CN" b="0" smtClean="0">
                <a:latin typeface="Arial Unicode MS" pitchFamily="34" charset="-122"/>
                <a:ea typeface="Arial Unicode MS" pitchFamily="34" charset="-122"/>
                <a:cs typeface="Arial Unicode MS" pitchFamily="34" charset="-122"/>
              </a:rPr>
              <a:t>Few days ago, BICEP2 collaboration claimed that they have detected the CMB B-modes at the level of </a:t>
            </a:r>
          </a:p>
          <a:p>
            <a:pPr>
              <a:buFontTx/>
              <a:buNone/>
            </a:pPr>
            <a:r>
              <a:rPr lang="en-US" altLang="zh-CN" b="0" smtClean="0">
                <a:latin typeface="Arial Unicode MS" pitchFamily="34" charset="-122"/>
                <a:ea typeface="Arial Unicode MS" pitchFamily="34" charset="-122"/>
                <a:cs typeface="Arial Unicode MS" pitchFamily="34" charset="-122"/>
              </a:rPr>
              <a:t>	</a:t>
            </a:r>
            <a:r>
              <a:rPr lang="en-US" altLang="zh-CN" sz="3500" b="0" smtClean="0">
                <a:latin typeface="Arial Unicode MS" pitchFamily="34" charset="-122"/>
                <a:ea typeface="Arial Unicode MS" pitchFamily="34" charset="-122"/>
                <a:cs typeface="Arial Unicode MS" pitchFamily="34" charset="-122"/>
              </a:rPr>
              <a:t> </a:t>
            </a:r>
            <a:endParaRPr lang="en-US" altLang="zh-CN" b="0" smtClean="0">
              <a:latin typeface="Arial Unicode MS" pitchFamily="34" charset="-122"/>
              <a:ea typeface="Arial Unicode MS" pitchFamily="34" charset="-122"/>
              <a:cs typeface="Arial Unicode MS" pitchFamily="34" charset="-122"/>
            </a:endParaRPr>
          </a:p>
          <a:p>
            <a:pPr>
              <a:buFontTx/>
              <a:buNone/>
            </a:pPr>
            <a:r>
              <a:rPr lang="en-US" altLang="zh-CN" b="0" smtClean="0">
                <a:latin typeface="Arial Unicode MS" pitchFamily="34" charset="-122"/>
                <a:ea typeface="Arial Unicode MS" pitchFamily="34" charset="-122"/>
                <a:cs typeface="Arial Unicode MS" pitchFamily="34" charset="-122"/>
              </a:rPr>
              <a:t>	from the primordial gravitational waves in the early universe, disfavoring the null hypothesis (r = 0) at the level of </a:t>
            </a:r>
            <a:r>
              <a:rPr lang="en-US" altLang="zh-CN" b="0" smtClean="0">
                <a:solidFill>
                  <a:srgbClr val="FF0000"/>
                </a:solidFill>
                <a:latin typeface="Arial Unicode MS" pitchFamily="34" charset="-122"/>
                <a:ea typeface="Arial Unicode MS" pitchFamily="34" charset="-122"/>
                <a:cs typeface="Arial Unicode MS" pitchFamily="34" charset="-122"/>
              </a:rPr>
              <a:t>7 sigma</a:t>
            </a:r>
            <a:r>
              <a:rPr lang="en-US" altLang="zh-CN" b="0" smtClean="0">
                <a:latin typeface="Arial Unicode MS" pitchFamily="34" charset="-122"/>
                <a:ea typeface="Arial Unicode MS" pitchFamily="34" charset="-122"/>
                <a:cs typeface="Arial Unicode MS" pitchFamily="34" charset="-122"/>
              </a:rPr>
              <a:t> (5.9 sigma after foreground subtraction).</a:t>
            </a:r>
            <a:endParaRPr lang="zh-CN" altLang="en-US" b="0" smtClean="0">
              <a:latin typeface="Arial Unicode MS" pitchFamily="34" charset="-122"/>
              <a:ea typeface="Arial Unicode MS" pitchFamily="34" charset="-122"/>
              <a:cs typeface="Arial Unicode MS" pitchFamily="34" charset="-122"/>
            </a:endParaRPr>
          </a:p>
        </p:txBody>
      </p:sp>
      <p:sp>
        <p:nvSpPr>
          <p:cNvPr id="14340" name="灯片编号占位符 3"/>
          <p:cNvSpPr>
            <a:spLocks noGrp="1"/>
          </p:cNvSpPr>
          <p:nvPr>
            <p:ph type="sldNum" sz="quarter" idx="10"/>
          </p:nvPr>
        </p:nvSpPr>
        <p:spPr>
          <a:noFill/>
        </p:spPr>
        <p:txBody>
          <a:bodyPr/>
          <a:lstStyle/>
          <a:p>
            <a:r>
              <a:rPr lang="en-US" altLang="zh-CN" smtClean="0">
                <a:ea typeface="宋体" charset="-122"/>
              </a:rPr>
              <a:t>2</a:t>
            </a:r>
          </a:p>
        </p:txBody>
      </p:sp>
      <p:pic>
        <p:nvPicPr>
          <p:cNvPr id="14341" name="Picture 2"/>
          <p:cNvPicPr>
            <a:picLocks noChangeAspect="1" noChangeArrowheads="1"/>
          </p:cNvPicPr>
          <p:nvPr/>
        </p:nvPicPr>
        <p:blipFill>
          <a:blip r:embed="rId2" cstate="print"/>
          <a:srcRect/>
          <a:stretch>
            <a:fillRect/>
          </a:stretch>
        </p:blipFill>
        <p:spPr bwMode="auto">
          <a:xfrm>
            <a:off x="4495800" y="3657600"/>
            <a:ext cx="4337050" cy="2879725"/>
          </a:xfrm>
          <a:prstGeom prst="rect">
            <a:avLst/>
          </a:prstGeom>
          <a:noFill/>
          <a:ln w="9525" algn="ctr">
            <a:noFill/>
            <a:miter lim="800000"/>
            <a:headEnd/>
            <a:tailEnd/>
          </a:ln>
        </p:spPr>
      </p:pic>
      <p:pic>
        <p:nvPicPr>
          <p:cNvPr id="14342" name="Picture 3"/>
          <p:cNvPicPr>
            <a:picLocks noChangeAspect="1" noChangeArrowheads="1"/>
          </p:cNvPicPr>
          <p:nvPr/>
        </p:nvPicPr>
        <p:blipFill>
          <a:blip r:embed="rId3" cstate="print"/>
          <a:srcRect/>
          <a:stretch>
            <a:fillRect/>
          </a:stretch>
        </p:blipFill>
        <p:spPr bwMode="auto">
          <a:xfrm>
            <a:off x="381000" y="3657600"/>
            <a:ext cx="3800475" cy="2879725"/>
          </a:xfrm>
          <a:prstGeom prst="rect">
            <a:avLst/>
          </a:prstGeom>
          <a:noFill/>
          <a:ln w="9525" algn="ctr">
            <a:noFill/>
            <a:miter lim="800000"/>
            <a:headEnd/>
            <a:tailEnd/>
          </a:ln>
        </p:spPr>
      </p:pic>
      <p:grpSp>
        <p:nvGrpSpPr>
          <p:cNvPr id="14343" name="组合 9"/>
          <p:cNvGrpSpPr>
            <a:grpSpLocks/>
          </p:cNvGrpSpPr>
          <p:nvPr/>
        </p:nvGrpSpPr>
        <p:grpSpPr bwMode="auto">
          <a:xfrm>
            <a:off x="2743200" y="1676400"/>
            <a:ext cx="3657600" cy="576263"/>
            <a:chOff x="3200400" y="1710000"/>
            <a:chExt cx="3657600" cy="576000"/>
          </a:xfrm>
        </p:grpSpPr>
        <p:pic>
          <p:nvPicPr>
            <p:cNvPr id="14344" name="Picture 5"/>
            <p:cNvPicPr>
              <a:picLocks noChangeAspect="1" noChangeArrowheads="1"/>
            </p:cNvPicPr>
            <p:nvPr/>
          </p:nvPicPr>
          <p:blipFill>
            <a:blip r:embed="rId4" cstate="print"/>
            <a:srcRect/>
            <a:stretch>
              <a:fillRect/>
            </a:stretch>
          </p:blipFill>
          <p:spPr bwMode="auto">
            <a:xfrm>
              <a:off x="3200400" y="1710000"/>
              <a:ext cx="2165469" cy="576000"/>
            </a:xfrm>
            <a:prstGeom prst="rect">
              <a:avLst/>
            </a:prstGeom>
            <a:noFill/>
            <a:ln w="9525" algn="ctr">
              <a:noFill/>
              <a:miter lim="800000"/>
              <a:headEnd/>
              <a:tailEnd/>
            </a:ln>
          </p:spPr>
        </p:pic>
        <p:pic>
          <p:nvPicPr>
            <p:cNvPr id="14345" name="Picture 6"/>
            <p:cNvPicPr>
              <a:picLocks noChangeAspect="1" noChangeArrowheads="1"/>
            </p:cNvPicPr>
            <p:nvPr/>
          </p:nvPicPr>
          <p:blipFill>
            <a:blip r:embed="rId5" cstate="print"/>
            <a:srcRect/>
            <a:stretch>
              <a:fillRect/>
            </a:stretch>
          </p:blipFill>
          <p:spPr bwMode="auto">
            <a:xfrm>
              <a:off x="5638800" y="1752600"/>
              <a:ext cx="1219200" cy="504825"/>
            </a:xfrm>
            <a:prstGeom prst="rect">
              <a:avLst/>
            </a:prstGeom>
            <a:noFill/>
            <a:ln w="9525" algn="ctr">
              <a:noFill/>
              <a:miter lim="800000"/>
              <a:headEnd/>
              <a:tailEnd/>
            </a:ln>
          </p:spPr>
        </p:pic>
      </p:grpSp>
      <p:sp>
        <p:nvSpPr>
          <p:cNvPr id="10" name="Rectangle 10"/>
          <p:cNvSpPr>
            <a:spLocks noChangeArrowheads="1"/>
          </p:cNvSpPr>
          <p:nvPr/>
        </p:nvSpPr>
        <p:spPr bwMode="auto">
          <a:xfrm>
            <a:off x="6525745" y="304800"/>
            <a:ext cx="2313455" cy="369332"/>
          </a:xfrm>
          <a:prstGeom prst="rect">
            <a:avLst/>
          </a:prstGeom>
          <a:noFill/>
          <a:ln w="9525" algn="ctr">
            <a:noFill/>
            <a:miter lim="800000"/>
            <a:headEnd/>
            <a:tailEnd/>
          </a:ln>
        </p:spPr>
        <p:txBody>
          <a:bodyPr wrap="none">
            <a:spAutoFit/>
          </a:bodyPr>
          <a:lstStyle/>
          <a:p>
            <a:r>
              <a:rPr lang="en-US" altLang="zh-CN" i="1" dirty="0" smtClean="0"/>
              <a:t>(Ade et al., 1403.3985)</a:t>
            </a:r>
            <a:endParaRPr lang="en-US" altLang="zh-CN" i="1"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标题 1"/>
          <p:cNvSpPr>
            <a:spLocks noGrp="1"/>
          </p:cNvSpPr>
          <p:nvPr>
            <p:ph type="title"/>
          </p:nvPr>
        </p:nvSpPr>
        <p:spPr/>
        <p:txBody>
          <a:bodyPr/>
          <a:lstStyle/>
          <a:p>
            <a:pPr eaLnBrk="1" hangingPunct="1"/>
            <a:r>
              <a:rPr lang="en-US" altLang="zh-CN" b="0" dirty="0" smtClean="0">
                <a:latin typeface="Arial Unicode MS" pitchFamily="34" charset="-122"/>
                <a:ea typeface="Arial Unicode MS" pitchFamily="34" charset="-122"/>
                <a:cs typeface="Arial Unicode MS" pitchFamily="34" charset="-122"/>
              </a:rPr>
              <a:t>Spectral Index n</a:t>
            </a:r>
            <a:r>
              <a:rPr lang="en-US" altLang="zh-CN" b="0" baseline="-25000" dirty="0" smtClean="0">
                <a:latin typeface="Arial Unicode MS" pitchFamily="34" charset="-122"/>
                <a:ea typeface="Arial Unicode MS" pitchFamily="34" charset="-122"/>
                <a:cs typeface="Arial Unicode MS" pitchFamily="34" charset="-122"/>
              </a:rPr>
              <a:t>s</a:t>
            </a:r>
            <a:endParaRPr lang="zh-CN" altLang="en-US" b="0" baseline="-25000" dirty="0" smtClean="0">
              <a:latin typeface="Arial Unicode MS" pitchFamily="34" charset="-122"/>
              <a:ea typeface="Arial Unicode MS" pitchFamily="34" charset="-122"/>
              <a:cs typeface="Arial Unicode MS" pitchFamily="34" charset="-122"/>
            </a:endParaRPr>
          </a:p>
        </p:txBody>
      </p:sp>
      <p:sp>
        <p:nvSpPr>
          <p:cNvPr id="33795" name="灯片编号占位符 3"/>
          <p:cNvSpPr>
            <a:spLocks noGrp="1"/>
          </p:cNvSpPr>
          <p:nvPr>
            <p:ph type="sldNum" sz="quarter" idx="10"/>
          </p:nvPr>
        </p:nvSpPr>
        <p:spPr>
          <a:noFill/>
        </p:spPr>
        <p:txBody>
          <a:bodyPr/>
          <a:lstStyle/>
          <a:p>
            <a:fld id="{6D309EA4-64B3-4383-9569-18CA4CC9861E}" type="slidenum">
              <a:rPr lang="en-US" altLang="zh-CN" smtClean="0">
                <a:ea typeface="宋体" charset="-122"/>
              </a:rPr>
              <a:pPr/>
              <a:t>30</a:t>
            </a:fld>
            <a:endParaRPr lang="en-US" altLang="zh-CN" smtClean="0">
              <a:ea typeface="宋体" charset="-122"/>
            </a:endParaRPr>
          </a:p>
        </p:txBody>
      </p:sp>
      <p:sp>
        <p:nvSpPr>
          <p:cNvPr id="33796" name="Rectangle 10"/>
          <p:cNvSpPr>
            <a:spLocks noChangeArrowheads="1"/>
          </p:cNvSpPr>
          <p:nvPr/>
        </p:nvSpPr>
        <p:spPr bwMode="auto">
          <a:xfrm>
            <a:off x="5638800" y="304800"/>
            <a:ext cx="3260725" cy="369888"/>
          </a:xfrm>
          <a:prstGeom prst="rect">
            <a:avLst/>
          </a:prstGeom>
          <a:noFill/>
          <a:ln w="9525" algn="ctr">
            <a:noFill/>
            <a:miter lim="800000"/>
            <a:headEnd/>
            <a:tailEnd/>
          </a:ln>
        </p:spPr>
        <p:txBody>
          <a:bodyPr wrap="none">
            <a:spAutoFit/>
          </a:bodyPr>
          <a:lstStyle/>
          <a:p>
            <a:r>
              <a:rPr lang="en-US" altLang="zh-CN" i="1"/>
              <a:t>(Planck 2013 results, 1303.5076)</a:t>
            </a:r>
          </a:p>
        </p:txBody>
      </p:sp>
      <p:sp>
        <p:nvSpPr>
          <p:cNvPr id="6" name="Rectangle 3"/>
          <p:cNvSpPr txBox="1">
            <a:spLocks noChangeArrowheads="1"/>
          </p:cNvSpPr>
          <p:nvPr/>
        </p:nvSpPr>
        <p:spPr bwMode="auto">
          <a:xfrm>
            <a:off x="381000" y="849313"/>
            <a:ext cx="8382000" cy="1055687"/>
          </a:xfrm>
          <a:prstGeom prst="rect">
            <a:avLst/>
          </a:prstGeom>
          <a:noFill/>
          <a:ln w="9525">
            <a:noFill/>
            <a:miter lim="800000"/>
            <a:headEnd/>
            <a:tailEnd/>
          </a:ln>
        </p:spPr>
        <p:txBody>
          <a:bodyPr/>
          <a:lstStyle/>
          <a:p>
            <a:pPr marL="342900" indent="-342900" algn="l">
              <a:spcBef>
                <a:spcPct val="20000"/>
              </a:spcBef>
              <a:buFont typeface="Arial" pitchFamily="34" charset="0"/>
              <a:buChar char="•"/>
              <a:defRPr/>
            </a:pPr>
            <a:r>
              <a:rPr lang="en-US" altLang="zh-CN" sz="2400" kern="0" dirty="0">
                <a:latin typeface="Arial Unicode MS" pitchFamily="34" charset="-122"/>
                <a:ea typeface="Arial Unicode MS" pitchFamily="34" charset="-122"/>
                <a:cs typeface="Arial Unicode MS" pitchFamily="34" charset="-122"/>
              </a:rPr>
              <a:t>Planck data still disfavor the HZ spectrum (n</a:t>
            </a:r>
            <a:r>
              <a:rPr lang="en-US" altLang="zh-CN" sz="2400" kern="0" baseline="-25000" dirty="0">
                <a:latin typeface="Arial Unicode MS" pitchFamily="34" charset="-122"/>
                <a:ea typeface="Arial Unicode MS" pitchFamily="34" charset="-122"/>
                <a:cs typeface="Arial Unicode MS" pitchFamily="34" charset="-122"/>
              </a:rPr>
              <a:t>s</a:t>
            </a:r>
            <a:r>
              <a:rPr lang="en-US" altLang="zh-CN" sz="2400" kern="0" dirty="0">
                <a:latin typeface="Arial Unicode MS" pitchFamily="34" charset="-122"/>
                <a:ea typeface="Arial Unicode MS" pitchFamily="34" charset="-122"/>
                <a:cs typeface="Arial Unicode MS" pitchFamily="34" charset="-122"/>
              </a:rPr>
              <a:t>=1) at about 8</a:t>
            </a:r>
            <a:r>
              <a:rPr lang="el-GR" altLang="zh-CN" sz="2400" kern="0" dirty="0">
                <a:latin typeface="Arial Unicode MS" pitchFamily="34" charset="-122"/>
                <a:ea typeface="Arial Unicode MS" pitchFamily="34" charset="-122"/>
                <a:cs typeface="Arial Unicode MS" pitchFamily="34" charset="-122"/>
              </a:rPr>
              <a:t>σ</a:t>
            </a:r>
            <a:r>
              <a:rPr lang="en-US" altLang="zh-CN" sz="2400" kern="0" dirty="0">
                <a:latin typeface="Arial Unicode MS" pitchFamily="34" charset="-122"/>
                <a:ea typeface="Arial Unicode MS" pitchFamily="34" charset="-122"/>
                <a:cs typeface="Arial Unicode MS" pitchFamily="34" charset="-122"/>
              </a:rPr>
              <a:t> C.L. in the LCDM framework.</a:t>
            </a:r>
          </a:p>
        </p:txBody>
      </p:sp>
      <p:pic>
        <p:nvPicPr>
          <p:cNvPr id="33798" name="Picture 2"/>
          <p:cNvPicPr>
            <a:picLocks noChangeAspect="1" noChangeArrowheads="1"/>
          </p:cNvPicPr>
          <p:nvPr/>
        </p:nvPicPr>
        <p:blipFill>
          <a:blip r:embed="rId2" cstate="print"/>
          <a:srcRect/>
          <a:stretch>
            <a:fillRect/>
          </a:stretch>
        </p:blipFill>
        <p:spPr bwMode="auto">
          <a:xfrm>
            <a:off x="228600" y="1806222"/>
            <a:ext cx="8763000" cy="457200"/>
          </a:xfrm>
          <a:prstGeom prst="rect">
            <a:avLst/>
          </a:prstGeom>
          <a:noFill/>
          <a:ln w="9525" algn="ctr">
            <a:noFill/>
            <a:miter lim="800000"/>
            <a:headEnd/>
            <a:tailEnd/>
          </a:ln>
        </p:spPr>
      </p:pic>
      <p:pic>
        <p:nvPicPr>
          <p:cNvPr id="33799" name="Picture 3"/>
          <p:cNvPicPr>
            <a:picLocks noChangeAspect="1" noChangeArrowheads="1"/>
          </p:cNvPicPr>
          <p:nvPr/>
        </p:nvPicPr>
        <p:blipFill>
          <a:blip r:embed="rId3" cstate="print"/>
          <a:srcRect/>
          <a:stretch>
            <a:fillRect/>
          </a:stretch>
        </p:blipFill>
        <p:spPr bwMode="auto">
          <a:xfrm>
            <a:off x="1981200" y="2895600"/>
            <a:ext cx="5105400" cy="3783466"/>
          </a:xfrm>
          <a:prstGeom prst="rect">
            <a:avLst/>
          </a:prstGeom>
          <a:noFill/>
          <a:ln w="9525" algn="ctr">
            <a:noFill/>
            <a:miter lim="800000"/>
            <a:headEnd/>
            <a:tailEnd/>
          </a:ln>
        </p:spPr>
      </p:pic>
      <p:grpSp>
        <p:nvGrpSpPr>
          <p:cNvPr id="33800" name="组合 10"/>
          <p:cNvGrpSpPr>
            <a:grpSpLocks/>
          </p:cNvGrpSpPr>
          <p:nvPr/>
        </p:nvGrpSpPr>
        <p:grpSpPr bwMode="auto">
          <a:xfrm>
            <a:off x="304800" y="2415822"/>
            <a:ext cx="8528050" cy="457200"/>
            <a:chOff x="304800" y="2362200"/>
            <a:chExt cx="8528538" cy="457200"/>
          </a:xfrm>
        </p:grpSpPr>
        <p:pic>
          <p:nvPicPr>
            <p:cNvPr id="33801" name="Picture 2"/>
            <p:cNvPicPr>
              <a:picLocks noChangeAspect="1" noChangeArrowheads="1"/>
            </p:cNvPicPr>
            <p:nvPr/>
          </p:nvPicPr>
          <p:blipFill>
            <a:blip r:embed="rId4" cstate="print"/>
            <a:srcRect/>
            <a:stretch>
              <a:fillRect/>
            </a:stretch>
          </p:blipFill>
          <p:spPr bwMode="auto">
            <a:xfrm>
              <a:off x="304800" y="2362200"/>
              <a:ext cx="3892550" cy="433388"/>
            </a:xfrm>
            <a:prstGeom prst="rect">
              <a:avLst/>
            </a:prstGeom>
            <a:noFill/>
            <a:ln w="9525">
              <a:noFill/>
              <a:miter lim="800000"/>
              <a:headEnd/>
              <a:tailEnd/>
            </a:ln>
          </p:spPr>
        </p:pic>
        <p:pic>
          <p:nvPicPr>
            <p:cNvPr id="33802" name="Picture 9"/>
            <p:cNvPicPr>
              <a:picLocks noChangeAspect="1" noChangeArrowheads="1"/>
            </p:cNvPicPr>
            <p:nvPr/>
          </p:nvPicPr>
          <p:blipFill>
            <a:blip r:embed="rId5" cstate="print"/>
            <a:srcRect/>
            <a:stretch>
              <a:fillRect/>
            </a:stretch>
          </p:blipFill>
          <p:spPr bwMode="auto">
            <a:xfrm>
              <a:off x="4495800" y="2362200"/>
              <a:ext cx="4337538" cy="457200"/>
            </a:xfrm>
            <a:prstGeom prst="rect">
              <a:avLst/>
            </a:prstGeom>
            <a:noFill/>
            <a:ln w="9525" algn="ctr">
              <a:noFill/>
              <a:miter lim="800000"/>
              <a:headEnd/>
              <a:tailEnd/>
            </a:ln>
          </p:spPr>
        </p:pic>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标题 1"/>
          <p:cNvSpPr>
            <a:spLocks noGrp="1"/>
          </p:cNvSpPr>
          <p:nvPr>
            <p:ph type="title"/>
          </p:nvPr>
        </p:nvSpPr>
        <p:spPr/>
        <p:txBody>
          <a:bodyPr/>
          <a:lstStyle/>
          <a:p>
            <a:pPr eaLnBrk="1" hangingPunct="1"/>
            <a:r>
              <a:rPr lang="en-US" altLang="zh-CN" b="0" dirty="0" smtClean="0">
                <a:latin typeface="Arial Unicode MS" pitchFamily="34" charset="-122"/>
                <a:ea typeface="Arial Unicode MS" pitchFamily="34" charset="-122"/>
                <a:cs typeface="Arial Unicode MS" pitchFamily="34" charset="-122"/>
              </a:rPr>
              <a:t>Tensor Mode</a:t>
            </a:r>
            <a:endParaRPr lang="zh-CN" altLang="en-US" b="0" baseline="-25000" dirty="0" smtClean="0">
              <a:latin typeface="Arial Unicode MS" pitchFamily="34" charset="-122"/>
              <a:ea typeface="Arial Unicode MS" pitchFamily="34" charset="-122"/>
              <a:cs typeface="Arial Unicode MS" pitchFamily="34" charset="-122"/>
            </a:endParaRPr>
          </a:p>
        </p:txBody>
      </p:sp>
      <p:sp>
        <p:nvSpPr>
          <p:cNvPr id="36867" name="灯片编号占位符 3"/>
          <p:cNvSpPr>
            <a:spLocks noGrp="1"/>
          </p:cNvSpPr>
          <p:nvPr>
            <p:ph type="sldNum" sz="quarter" idx="10"/>
          </p:nvPr>
        </p:nvSpPr>
        <p:spPr>
          <a:noFill/>
        </p:spPr>
        <p:txBody>
          <a:bodyPr/>
          <a:lstStyle/>
          <a:p>
            <a:fld id="{B415880A-8C19-4349-A83A-99207E638CB9}" type="slidenum">
              <a:rPr lang="en-US" altLang="zh-CN" smtClean="0">
                <a:ea typeface="宋体" charset="-122"/>
              </a:rPr>
              <a:pPr/>
              <a:t>31</a:t>
            </a:fld>
            <a:endParaRPr lang="en-US" altLang="zh-CN" smtClean="0">
              <a:ea typeface="宋体" charset="-122"/>
            </a:endParaRPr>
          </a:p>
        </p:txBody>
      </p:sp>
      <p:sp>
        <p:nvSpPr>
          <p:cNvPr id="36868" name="Rectangle 10"/>
          <p:cNvSpPr>
            <a:spLocks noChangeArrowheads="1"/>
          </p:cNvSpPr>
          <p:nvPr/>
        </p:nvSpPr>
        <p:spPr bwMode="auto">
          <a:xfrm>
            <a:off x="5638800" y="304800"/>
            <a:ext cx="3260725" cy="369888"/>
          </a:xfrm>
          <a:prstGeom prst="rect">
            <a:avLst/>
          </a:prstGeom>
          <a:noFill/>
          <a:ln w="9525" algn="ctr">
            <a:noFill/>
            <a:miter lim="800000"/>
            <a:headEnd/>
            <a:tailEnd/>
          </a:ln>
        </p:spPr>
        <p:txBody>
          <a:bodyPr wrap="none">
            <a:spAutoFit/>
          </a:bodyPr>
          <a:lstStyle/>
          <a:p>
            <a:r>
              <a:rPr lang="en-US" altLang="zh-CN" i="1"/>
              <a:t>(Planck 2013 results, 1303.5082)</a:t>
            </a:r>
          </a:p>
        </p:txBody>
      </p:sp>
      <p:pic>
        <p:nvPicPr>
          <p:cNvPr id="36875" name="Picture 2"/>
          <p:cNvPicPr>
            <a:picLocks noChangeAspect="1" noChangeArrowheads="1"/>
          </p:cNvPicPr>
          <p:nvPr/>
        </p:nvPicPr>
        <p:blipFill>
          <a:blip r:embed="rId2" cstate="print"/>
          <a:srcRect/>
          <a:stretch>
            <a:fillRect/>
          </a:stretch>
        </p:blipFill>
        <p:spPr bwMode="auto">
          <a:xfrm>
            <a:off x="4614678" y="3429000"/>
            <a:ext cx="4475700" cy="3352099"/>
          </a:xfrm>
          <a:prstGeom prst="rect">
            <a:avLst/>
          </a:prstGeom>
          <a:noFill/>
          <a:ln w="9525" algn="ctr">
            <a:noFill/>
            <a:miter lim="800000"/>
            <a:headEnd/>
            <a:tailEnd/>
          </a:ln>
        </p:spPr>
      </p:pic>
      <p:sp>
        <p:nvSpPr>
          <p:cNvPr id="8" name="Rectangle 3"/>
          <p:cNvSpPr txBox="1">
            <a:spLocks noChangeArrowheads="1"/>
          </p:cNvSpPr>
          <p:nvPr/>
        </p:nvSpPr>
        <p:spPr bwMode="auto">
          <a:xfrm>
            <a:off x="304800" y="914400"/>
            <a:ext cx="8610600" cy="1219200"/>
          </a:xfrm>
          <a:prstGeom prst="rect">
            <a:avLst/>
          </a:prstGeom>
          <a:noFill/>
          <a:ln w="9525">
            <a:noFill/>
            <a:miter lim="800000"/>
            <a:headEnd/>
            <a:tailEnd/>
          </a:ln>
        </p:spPr>
        <p:txBody>
          <a:bodyPr/>
          <a:lstStyle/>
          <a:p>
            <a:pPr marL="342900" indent="-342900" algn="l">
              <a:spcBef>
                <a:spcPct val="20000"/>
              </a:spcBef>
              <a:buFont typeface="Arial" pitchFamily="34" charset="0"/>
              <a:buChar char="•"/>
              <a:defRPr/>
            </a:pPr>
            <a:r>
              <a:rPr lang="en-US" altLang="zh-CN" sz="2400" kern="0" dirty="0">
                <a:latin typeface="Arial Unicode MS" pitchFamily="34" charset="-122"/>
                <a:ea typeface="Arial Unicode MS" pitchFamily="34" charset="-122"/>
                <a:cs typeface="Arial Unicode MS" pitchFamily="34" charset="-122"/>
              </a:rPr>
              <a:t>Measurements of the temperature power spectrum can also be used to constrain the amplitude of tensor modes, the ratio of tensor primordial power to curvature power.</a:t>
            </a:r>
          </a:p>
        </p:txBody>
      </p:sp>
      <p:grpSp>
        <p:nvGrpSpPr>
          <p:cNvPr id="36871" name="组合 9"/>
          <p:cNvGrpSpPr>
            <a:grpSpLocks/>
          </p:cNvGrpSpPr>
          <p:nvPr/>
        </p:nvGrpSpPr>
        <p:grpSpPr bwMode="auto">
          <a:xfrm>
            <a:off x="1066800" y="2133600"/>
            <a:ext cx="7286625" cy="495300"/>
            <a:chOff x="1219200" y="1828800"/>
            <a:chExt cx="7286625" cy="495300"/>
          </a:xfrm>
        </p:grpSpPr>
        <p:pic>
          <p:nvPicPr>
            <p:cNvPr id="36873" name="Picture 3"/>
            <p:cNvPicPr>
              <a:picLocks noChangeAspect="1" noChangeArrowheads="1"/>
            </p:cNvPicPr>
            <p:nvPr/>
          </p:nvPicPr>
          <p:blipFill>
            <a:blip r:embed="rId3" cstate="print"/>
            <a:srcRect/>
            <a:stretch>
              <a:fillRect/>
            </a:stretch>
          </p:blipFill>
          <p:spPr bwMode="auto">
            <a:xfrm>
              <a:off x="1219200" y="1828800"/>
              <a:ext cx="2352675" cy="485775"/>
            </a:xfrm>
            <a:prstGeom prst="rect">
              <a:avLst/>
            </a:prstGeom>
            <a:noFill/>
            <a:ln w="9525" algn="ctr">
              <a:noFill/>
              <a:miter lim="800000"/>
              <a:headEnd/>
              <a:tailEnd/>
            </a:ln>
          </p:spPr>
        </p:pic>
        <p:pic>
          <p:nvPicPr>
            <p:cNvPr id="36874" name="Picture 4"/>
            <p:cNvPicPr>
              <a:picLocks noChangeAspect="1" noChangeArrowheads="1"/>
            </p:cNvPicPr>
            <p:nvPr/>
          </p:nvPicPr>
          <p:blipFill>
            <a:blip r:embed="rId4" cstate="print"/>
            <a:srcRect/>
            <a:stretch>
              <a:fillRect/>
            </a:stretch>
          </p:blipFill>
          <p:spPr bwMode="auto">
            <a:xfrm>
              <a:off x="3657600" y="1828800"/>
              <a:ext cx="4848225" cy="495300"/>
            </a:xfrm>
            <a:prstGeom prst="rect">
              <a:avLst/>
            </a:prstGeom>
            <a:noFill/>
            <a:ln w="9525" algn="ctr">
              <a:noFill/>
              <a:miter lim="800000"/>
              <a:headEnd/>
              <a:tailEnd/>
            </a:ln>
          </p:spPr>
        </p:pic>
      </p:grpSp>
      <p:pic>
        <p:nvPicPr>
          <p:cNvPr id="36872" name="Picture 12"/>
          <p:cNvPicPr>
            <a:picLocks noChangeAspect="1" noChangeArrowheads="1"/>
          </p:cNvPicPr>
          <p:nvPr/>
        </p:nvPicPr>
        <p:blipFill>
          <a:blip r:embed="rId5" cstate="print"/>
          <a:srcRect/>
          <a:stretch>
            <a:fillRect/>
          </a:stretch>
        </p:blipFill>
        <p:spPr bwMode="auto">
          <a:xfrm>
            <a:off x="533400" y="2743200"/>
            <a:ext cx="8382000" cy="522288"/>
          </a:xfrm>
          <a:prstGeom prst="rect">
            <a:avLst/>
          </a:prstGeom>
          <a:noFill/>
          <a:ln w="9525" algn="ctr">
            <a:noFill/>
            <a:miter lim="800000"/>
            <a:headEnd/>
            <a:tailEnd/>
          </a:ln>
        </p:spPr>
      </p:pic>
      <p:pic>
        <p:nvPicPr>
          <p:cNvPr id="3074" name="Picture 2"/>
          <p:cNvPicPr>
            <a:picLocks noChangeAspect="1" noChangeArrowheads="1"/>
          </p:cNvPicPr>
          <p:nvPr/>
        </p:nvPicPr>
        <p:blipFill>
          <a:blip r:embed="rId6" cstate="print"/>
          <a:srcRect/>
          <a:stretch>
            <a:fillRect/>
          </a:stretch>
        </p:blipFill>
        <p:spPr bwMode="auto">
          <a:xfrm>
            <a:off x="22578" y="3430200"/>
            <a:ext cx="4547368" cy="335160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标题 1"/>
          <p:cNvSpPr>
            <a:spLocks noGrp="1"/>
          </p:cNvSpPr>
          <p:nvPr>
            <p:ph type="title"/>
          </p:nvPr>
        </p:nvSpPr>
        <p:spPr/>
        <p:txBody>
          <a:bodyPr/>
          <a:lstStyle/>
          <a:p>
            <a:r>
              <a:rPr lang="en-US" altLang="zh-CN" b="0" dirty="0" smtClean="0"/>
              <a:t>CMB Lensing Effect</a:t>
            </a:r>
            <a:endParaRPr lang="zh-CN" altLang="en-US" b="0" dirty="0" smtClean="0">
              <a:latin typeface="黑体" pitchFamily="49" charset="-122"/>
              <a:ea typeface="黑体" pitchFamily="49" charset="-122"/>
            </a:endParaRPr>
          </a:p>
        </p:txBody>
      </p:sp>
      <p:sp>
        <p:nvSpPr>
          <p:cNvPr id="48131" name="内容占位符 2"/>
          <p:cNvSpPr>
            <a:spLocks noGrp="1"/>
          </p:cNvSpPr>
          <p:nvPr>
            <p:ph idx="1"/>
          </p:nvPr>
        </p:nvSpPr>
        <p:spPr>
          <a:xfrm>
            <a:off x="304800" y="891822"/>
            <a:ext cx="5410200" cy="2895600"/>
          </a:xfrm>
        </p:spPr>
        <p:txBody>
          <a:bodyPr/>
          <a:lstStyle/>
          <a:p>
            <a:pPr>
              <a:buFont typeface="Arial" pitchFamily="34" charset="0"/>
              <a:buChar char="•"/>
            </a:pPr>
            <a:r>
              <a:rPr lang="en-US" altLang="zh-CN" dirty="0" smtClean="0"/>
              <a:t>The South Pole Telescope (SPT) Experiment, starting the CMB polarization detection since 2013, reported a 7.7 sigma detection the B-modes from the Lensing effect.</a:t>
            </a:r>
          </a:p>
          <a:p>
            <a:pPr>
              <a:buFont typeface="Arial" pitchFamily="34" charset="0"/>
              <a:buChar char="•"/>
            </a:pPr>
            <a:r>
              <a:rPr lang="en-US" altLang="zh-CN" dirty="0" smtClean="0"/>
              <a:t>Confirmed by another CMB experiment, </a:t>
            </a:r>
            <a:r>
              <a:rPr lang="en-US" altLang="zh-CN" dirty="0" err="1" smtClean="0"/>
              <a:t>PolarBear</a:t>
            </a:r>
            <a:r>
              <a:rPr lang="en-US" altLang="zh-CN" dirty="0" smtClean="0"/>
              <a:t> in Chile.</a:t>
            </a:r>
            <a:endParaRPr lang="zh-CN" altLang="en-US" dirty="0" smtClean="0"/>
          </a:p>
        </p:txBody>
      </p:sp>
      <p:sp>
        <p:nvSpPr>
          <p:cNvPr id="48132" name="灯片编号占位符 3"/>
          <p:cNvSpPr>
            <a:spLocks noGrp="1"/>
          </p:cNvSpPr>
          <p:nvPr>
            <p:ph type="sldNum" sz="quarter" idx="10"/>
          </p:nvPr>
        </p:nvSpPr>
        <p:spPr>
          <a:noFill/>
        </p:spPr>
        <p:txBody>
          <a:bodyPr/>
          <a:lstStyle/>
          <a:p>
            <a:fld id="{05AE36A3-CF8B-400F-9FA6-DA81482EC185}" type="slidenum">
              <a:rPr lang="en-US" altLang="zh-CN" smtClean="0">
                <a:solidFill>
                  <a:srgbClr val="000000"/>
                </a:solidFill>
              </a:rPr>
              <a:pPr/>
              <a:t>32</a:t>
            </a:fld>
            <a:endParaRPr lang="en-US" altLang="zh-CN" smtClean="0">
              <a:solidFill>
                <a:srgbClr val="000000"/>
              </a:solidFill>
            </a:endParaRPr>
          </a:p>
        </p:txBody>
      </p:sp>
      <p:pic>
        <p:nvPicPr>
          <p:cNvPr id="48133" name="Picture 2"/>
          <p:cNvPicPr>
            <a:picLocks noChangeAspect="1" noChangeArrowheads="1"/>
          </p:cNvPicPr>
          <p:nvPr/>
        </p:nvPicPr>
        <p:blipFill>
          <a:blip r:embed="rId2" cstate="print"/>
          <a:srcRect/>
          <a:stretch>
            <a:fillRect/>
          </a:stretch>
        </p:blipFill>
        <p:spPr bwMode="auto">
          <a:xfrm>
            <a:off x="5715000" y="1104900"/>
            <a:ext cx="3092450" cy="2019300"/>
          </a:xfrm>
          <a:prstGeom prst="rect">
            <a:avLst/>
          </a:prstGeom>
          <a:noFill/>
          <a:ln w="9525" algn="ctr">
            <a:noFill/>
            <a:miter lim="800000"/>
            <a:headEnd/>
            <a:tailEnd/>
          </a:ln>
        </p:spPr>
      </p:pic>
      <p:sp>
        <p:nvSpPr>
          <p:cNvPr id="48135" name="Text Box 5"/>
          <p:cNvSpPr txBox="1">
            <a:spLocks noChangeArrowheads="1"/>
          </p:cNvSpPr>
          <p:nvPr/>
        </p:nvSpPr>
        <p:spPr bwMode="auto">
          <a:xfrm>
            <a:off x="6804052" y="228600"/>
            <a:ext cx="2095445" cy="369332"/>
          </a:xfrm>
          <a:prstGeom prst="rect">
            <a:avLst/>
          </a:prstGeom>
          <a:noFill/>
          <a:ln w="9525" algn="ctr">
            <a:noFill/>
            <a:miter lim="800000"/>
            <a:headEnd/>
            <a:tailEnd/>
          </a:ln>
        </p:spPr>
        <p:txBody>
          <a:bodyPr wrap="none">
            <a:spAutoFit/>
          </a:bodyPr>
          <a:lstStyle/>
          <a:p>
            <a:pPr>
              <a:spcBef>
                <a:spcPct val="20000"/>
              </a:spcBef>
            </a:pPr>
            <a:r>
              <a:rPr lang="en-US" altLang="zh-CN" i="1" dirty="0" smtClean="0">
                <a:solidFill>
                  <a:srgbClr val="000000"/>
                </a:solidFill>
                <a:ea typeface="宋体" pitchFamily="2" charset="-122"/>
              </a:rPr>
              <a:t>(Hanson </a:t>
            </a:r>
            <a:r>
              <a:rPr lang="en-US" altLang="zh-CN" i="1" dirty="0">
                <a:solidFill>
                  <a:srgbClr val="000000"/>
                </a:solidFill>
                <a:ea typeface="宋体" pitchFamily="2" charset="-122"/>
              </a:rPr>
              <a:t>et al. </a:t>
            </a:r>
            <a:r>
              <a:rPr lang="en-US" altLang="zh-CN" i="1" dirty="0" smtClean="0">
                <a:solidFill>
                  <a:srgbClr val="000000"/>
                </a:solidFill>
                <a:ea typeface="宋体" pitchFamily="2" charset="-122"/>
              </a:rPr>
              <a:t>2013)</a:t>
            </a:r>
            <a:endParaRPr lang="en-US" altLang="zh-CN" i="1" dirty="0">
              <a:solidFill>
                <a:srgbClr val="000000"/>
              </a:solidFill>
              <a:ea typeface="宋体" pitchFamily="2" charset="-122"/>
            </a:endParaRPr>
          </a:p>
        </p:txBody>
      </p:sp>
      <p:pic>
        <p:nvPicPr>
          <p:cNvPr id="10" name="Picture 9"/>
          <p:cNvPicPr>
            <a:picLocks noChangeAspect="1" noChangeArrowheads="1"/>
          </p:cNvPicPr>
          <p:nvPr/>
        </p:nvPicPr>
        <p:blipFill>
          <a:blip r:embed="rId3" cstate="print"/>
          <a:srcRect/>
          <a:stretch>
            <a:fillRect/>
          </a:stretch>
        </p:blipFill>
        <p:spPr bwMode="auto">
          <a:xfrm>
            <a:off x="469900" y="3810000"/>
            <a:ext cx="4178300" cy="2447925"/>
          </a:xfrm>
          <a:prstGeom prst="rect">
            <a:avLst/>
          </a:prstGeom>
          <a:noFill/>
          <a:ln w="9525" algn="ctr">
            <a:noFill/>
            <a:miter lim="800000"/>
            <a:headEnd/>
            <a:tailEnd/>
          </a:ln>
        </p:spPr>
      </p:pic>
      <p:pic>
        <p:nvPicPr>
          <p:cNvPr id="14338" name="Picture 2"/>
          <p:cNvPicPr>
            <a:picLocks noChangeAspect="1" noChangeArrowheads="1"/>
          </p:cNvPicPr>
          <p:nvPr/>
        </p:nvPicPr>
        <p:blipFill>
          <a:blip r:embed="rId4" cstate="print"/>
          <a:srcRect/>
          <a:stretch>
            <a:fillRect/>
          </a:stretch>
        </p:blipFill>
        <p:spPr bwMode="auto">
          <a:xfrm>
            <a:off x="4667250" y="3505200"/>
            <a:ext cx="4324350" cy="329565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0" dirty="0" smtClean="0"/>
              <a:t>No B-modes Detection, before 2014.3.17</a:t>
            </a:r>
            <a:endParaRPr lang="zh-CN" altLang="en-US" b="0" dirty="0"/>
          </a:p>
        </p:txBody>
      </p:sp>
      <p:sp>
        <p:nvSpPr>
          <p:cNvPr id="4" name="灯片编号占位符 3"/>
          <p:cNvSpPr>
            <a:spLocks noGrp="1"/>
          </p:cNvSpPr>
          <p:nvPr>
            <p:ph type="sldNum" sz="quarter" idx="10"/>
          </p:nvPr>
        </p:nvSpPr>
        <p:spPr/>
        <p:txBody>
          <a:bodyPr/>
          <a:lstStyle/>
          <a:p>
            <a:pPr>
              <a:defRPr/>
            </a:pPr>
            <a:fld id="{C75A0062-C54B-461E-912D-BD481A8501E8}" type="slidenum">
              <a:rPr lang="en-US" altLang="zh-CN" smtClean="0">
                <a:solidFill>
                  <a:srgbClr val="000000"/>
                </a:solidFill>
              </a:rPr>
              <a:pPr>
                <a:defRPr/>
              </a:pPr>
              <a:t>33</a:t>
            </a:fld>
            <a:endParaRPr lang="en-US" altLang="zh-CN" dirty="0">
              <a:solidFill>
                <a:srgbClr val="000000"/>
              </a:solidFill>
            </a:endParaRPr>
          </a:p>
        </p:txBody>
      </p:sp>
      <p:pic>
        <p:nvPicPr>
          <p:cNvPr id="2050" name="Picture 2"/>
          <p:cNvPicPr>
            <a:picLocks noChangeAspect="1" noChangeArrowheads="1"/>
          </p:cNvPicPr>
          <p:nvPr/>
        </p:nvPicPr>
        <p:blipFill>
          <a:blip r:embed="rId2" cstate="print"/>
          <a:srcRect/>
          <a:stretch>
            <a:fillRect/>
          </a:stretch>
        </p:blipFill>
        <p:spPr bwMode="auto">
          <a:xfrm>
            <a:off x="395288" y="904875"/>
            <a:ext cx="8353425" cy="5800725"/>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ctrTitle"/>
          </p:nvPr>
        </p:nvSpPr>
        <p:spPr>
          <a:xfrm>
            <a:off x="315913" y="381000"/>
            <a:ext cx="8534400" cy="2590800"/>
          </a:xfrm>
        </p:spPr>
        <p:txBody>
          <a:bodyPr/>
          <a:lstStyle/>
          <a:p>
            <a:pPr eaLnBrk="1" hangingPunct="1">
              <a:defRPr/>
            </a:pPr>
            <a:r>
              <a:rPr lang="en-US" altLang="zh-CN" sz="4500" b="0" dirty="0" smtClean="0"/>
              <a:t>Measurement CMB B-modes and Detection Primordial Gravitational Waves by BICEP2</a:t>
            </a:r>
            <a:endParaRPr lang="en-US" altLang="zh-CN" sz="4500" b="0" dirty="0" smtClean="0">
              <a:latin typeface="黑体" pitchFamily="49" charset="-122"/>
              <a:ea typeface="黑体" pitchFamily="49" charset="-122"/>
            </a:endParaRPr>
          </a:p>
        </p:txBody>
      </p:sp>
      <p:pic>
        <p:nvPicPr>
          <p:cNvPr id="4" name="Picture 3"/>
          <p:cNvPicPr>
            <a:picLocks noChangeAspect="1" noChangeArrowheads="1"/>
          </p:cNvPicPr>
          <p:nvPr/>
        </p:nvPicPr>
        <p:blipFill>
          <a:blip r:embed="rId2" cstate="print"/>
          <a:srcRect/>
          <a:stretch>
            <a:fillRect/>
          </a:stretch>
        </p:blipFill>
        <p:spPr bwMode="auto">
          <a:xfrm>
            <a:off x="2362200" y="2971800"/>
            <a:ext cx="4419600" cy="3348853"/>
          </a:xfrm>
          <a:prstGeom prst="rect">
            <a:avLst/>
          </a:prstGeom>
          <a:noFill/>
          <a:ln w="9525" algn="ctr">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0" dirty="0" smtClean="0"/>
              <a:t>BICEP Experiment</a:t>
            </a:r>
            <a:endParaRPr lang="zh-CN" altLang="en-US" b="0" dirty="0">
              <a:latin typeface="黑体" pitchFamily="49" charset="-122"/>
              <a:ea typeface="黑体" pitchFamily="49" charset="-122"/>
            </a:endParaRPr>
          </a:p>
        </p:txBody>
      </p:sp>
      <p:sp>
        <p:nvSpPr>
          <p:cNvPr id="3" name="内容占位符 2"/>
          <p:cNvSpPr>
            <a:spLocks noGrp="1"/>
          </p:cNvSpPr>
          <p:nvPr>
            <p:ph idx="1"/>
          </p:nvPr>
        </p:nvSpPr>
        <p:spPr>
          <a:xfrm>
            <a:off x="457200" y="838200"/>
            <a:ext cx="8305800" cy="5867400"/>
          </a:xfrm>
        </p:spPr>
        <p:txBody>
          <a:bodyPr/>
          <a:lstStyle/>
          <a:p>
            <a:r>
              <a:rPr lang="en-US" altLang="zh-CN" dirty="0" smtClean="0"/>
              <a:t>Background Imaging of Cosmic Extragalactic Polarization (BICEP), located at </a:t>
            </a:r>
            <a:r>
              <a:rPr lang="en-US" altLang="zh-CN" dirty="0" err="1" smtClean="0"/>
              <a:t>Amudsen</a:t>
            </a:r>
            <a:r>
              <a:rPr lang="en-US" altLang="zh-CN" dirty="0" smtClean="0"/>
              <a:t>-Scott South Pole Station.</a:t>
            </a:r>
          </a:p>
          <a:p>
            <a:r>
              <a:rPr lang="en-US" altLang="zh-CN" dirty="0" smtClean="0"/>
              <a:t>During 2006</a:t>
            </a:r>
            <a:r>
              <a:rPr lang="zh-CN" altLang="en-US" dirty="0" smtClean="0"/>
              <a:t> </a:t>
            </a:r>
            <a:r>
              <a:rPr lang="en-US" altLang="zh-CN" dirty="0" smtClean="0"/>
              <a:t>– 2008, the first BICEP instrument observed the sky at 100 and 150 GHz with an angular resolution of 1.0 and 0.7 degrees, and gave constraint on the tensor-to-scalar ratio:</a:t>
            </a:r>
          </a:p>
          <a:p>
            <a:endParaRPr lang="en-US" altLang="zh-CN" dirty="0" smtClean="0">
              <a:latin typeface="黑体" pitchFamily="49" charset="-122"/>
              <a:ea typeface="黑体" pitchFamily="49" charset="-122"/>
            </a:endParaRPr>
          </a:p>
          <a:p>
            <a:endParaRPr lang="en-US" altLang="zh-CN" sz="1000" dirty="0" smtClean="0">
              <a:latin typeface="黑体" pitchFamily="49" charset="-122"/>
              <a:ea typeface="黑体" pitchFamily="49" charset="-122"/>
            </a:endParaRPr>
          </a:p>
          <a:p>
            <a:r>
              <a:rPr lang="en-US" altLang="zh-CN" dirty="0" smtClean="0"/>
              <a:t>In 2010-2012,BICEP2</a:t>
            </a:r>
            <a:r>
              <a:rPr lang="zh-CN" altLang="en-US" dirty="0" smtClean="0"/>
              <a:t>                                                   </a:t>
            </a:r>
            <a:r>
              <a:rPr lang="en-US" altLang="zh-CN" dirty="0" smtClean="0"/>
              <a:t>used a greatly improved                                               focal plane transition edge                              sensor (TES) bolometer                                              array of 512 sensors (256                                            pixels) operating at 150GHz.</a:t>
            </a:r>
            <a:endParaRPr lang="zh-CN" altLang="en-US" dirty="0"/>
          </a:p>
        </p:txBody>
      </p:sp>
      <p:sp>
        <p:nvSpPr>
          <p:cNvPr id="4" name="灯片编号占位符 3"/>
          <p:cNvSpPr>
            <a:spLocks noGrp="1"/>
          </p:cNvSpPr>
          <p:nvPr>
            <p:ph type="sldNum" sz="quarter" idx="10"/>
          </p:nvPr>
        </p:nvSpPr>
        <p:spPr/>
        <p:txBody>
          <a:bodyPr/>
          <a:lstStyle/>
          <a:p>
            <a:pPr>
              <a:defRPr/>
            </a:pPr>
            <a:fld id="{C75A0062-C54B-461E-912D-BD481A8501E8}" type="slidenum">
              <a:rPr lang="en-US" altLang="zh-CN" smtClean="0"/>
              <a:pPr>
                <a:defRPr/>
              </a:pPr>
              <a:t>35</a:t>
            </a:fld>
            <a:endParaRPr lang="en-US" altLang="zh-CN" dirty="0"/>
          </a:p>
        </p:txBody>
      </p:sp>
      <p:pic>
        <p:nvPicPr>
          <p:cNvPr id="15363" name="Picture 3"/>
          <p:cNvPicPr>
            <a:picLocks noChangeAspect="1" noChangeArrowheads="1"/>
          </p:cNvPicPr>
          <p:nvPr/>
        </p:nvPicPr>
        <p:blipFill>
          <a:blip r:embed="rId2" cstate="print"/>
          <a:srcRect/>
          <a:stretch>
            <a:fillRect/>
          </a:stretch>
        </p:blipFill>
        <p:spPr bwMode="auto">
          <a:xfrm>
            <a:off x="3048000" y="2971800"/>
            <a:ext cx="2876550" cy="581025"/>
          </a:xfrm>
          <a:prstGeom prst="rect">
            <a:avLst/>
          </a:prstGeom>
          <a:noFill/>
          <a:ln w="9525">
            <a:noFill/>
            <a:miter lim="800000"/>
            <a:headEnd/>
            <a:tailEnd/>
          </a:ln>
        </p:spPr>
      </p:pic>
      <p:pic>
        <p:nvPicPr>
          <p:cNvPr id="15364" name="Picture 4"/>
          <p:cNvPicPr>
            <a:picLocks noChangeAspect="1" noChangeArrowheads="1"/>
          </p:cNvPicPr>
          <p:nvPr/>
        </p:nvPicPr>
        <p:blipFill>
          <a:blip r:embed="rId3" cstate="print"/>
          <a:srcRect/>
          <a:stretch>
            <a:fillRect/>
          </a:stretch>
        </p:blipFill>
        <p:spPr bwMode="auto">
          <a:xfrm>
            <a:off x="4857750" y="3657600"/>
            <a:ext cx="4286250" cy="2933700"/>
          </a:xfrm>
          <a:prstGeom prst="rect">
            <a:avLst/>
          </a:prstGeom>
          <a:noFill/>
          <a:ln w="9525">
            <a:noFill/>
            <a:miter lim="800000"/>
            <a:headEnd/>
            <a:tailEnd/>
          </a:ln>
        </p:spPr>
      </p:pic>
      <p:sp>
        <p:nvSpPr>
          <p:cNvPr id="7" name="Rectangle 10"/>
          <p:cNvSpPr>
            <a:spLocks noChangeArrowheads="1"/>
          </p:cNvSpPr>
          <p:nvPr/>
        </p:nvSpPr>
        <p:spPr bwMode="auto">
          <a:xfrm>
            <a:off x="6525746" y="304800"/>
            <a:ext cx="2313455" cy="369332"/>
          </a:xfrm>
          <a:prstGeom prst="rect">
            <a:avLst/>
          </a:prstGeom>
          <a:noFill/>
          <a:ln w="9525" algn="ctr">
            <a:noFill/>
            <a:miter lim="800000"/>
            <a:headEnd/>
            <a:tailEnd/>
          </a:ln>
        </p:spPr>
        <p:txBody>
          <a:bodyPr wrap="none">
            <a:spAutoFit/>
          </a:bodyPr>
          <a:lstStyle/>
          <a:p>
            <a:r>
              <a:rPr lang="en-US" altLang="zh-CN" i="1" dirty="0" smtClean="0"/>
              <a:t>(Ade et al., 1403.4302)</a:t>
            </a:r>
            <a:endParaRPr lang="en-US" altLang="zh-CN" i="1"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0" dirty="0" smtClean="0"/>
              <a:t>BICEP2 Telescope</a:t>
            </a:r>
            <a:endParaRPr lang="zh-CN" altLang="en-US" b="0" dirty="0">
              <a:latin typeface="黑体" pitchFamily="49" charset="-122"/>
              <a:ea typeface="黑体" pitchFamily="49" charset="-122"/>
            </a:endParaRPr>
          </a:p>
        </p:txBody>
      </p:sp>
      <p:sp>
        <p:nvSpPr>
          <p:cNvPr id="4" name="灯片编号占位符 3"/>
          <p:cNvSpPr>
            <a:spLocks noGrp="1"/>
          </p:cNvSpPr>
          <p:nvPr>
            <p:ph type="sldNum" sz="quarter" idx="10"/>
          </p:nvPr>
        </p:nvSpPr>
        <p:spPr/>
        <p:txBody>
          <a:bodyPr/>
          <a:lstStyle/>
          <a:p>
            <a:pPr>
              <a:defRPr/>
            </a:pPr>
            <a:fld id="{C75A0062-C54B-461E-912D-BD481A8501E8}" type="slidenum">
              <a:rPr lang="en-US" altLang="zh-CN" smtClean="0"/>
              <a:pPr>
                <a:defRPr/>
              </a:pPr>
              <a:t>36</a:t>
            </a:fld>
            <a:endParaRPr lang="en-US" altLang="zh-CN" dirty="0"/>
          </a:p>
        </p:txBody>
      </p:sp>
      <p:pic>
        <p:nvPicPr>
          <p:cNvPr id="17410" name="Picture 2"/>
          <p:cNvPicPr>
            <a:picLocks noChangeAspect="1" noChangeArrowheads="1"/>
          </p:cNvPicPr>
          <p:nvPr/>
        </p:nvPicPr>
        <p:blipFill>
          <a:blip r:embed="rId2" cstate="print"/>
          <a:srcRect/>
          <a:stretch>
            <a:fillRect/>
          </a:stretch>
        </p:blipFill>
        <p:spPr bwMode="auto">
          <a:xfrm>
            <a:off x="263440" y="962025"/>
            <a:ext cx="8575760" cy="5591175"/>
          </a:xfrm>
          <a:prstGeom prst="rect">
            <a:avLst/>
          </a:prstGeom>
          <a:noFill/>
          <a:ln w="9525">
            <a:noFill/>
            <a:miter lim="800000"/>
            <a:headEnd/>
            <a:tailEnd/>
          </a:ln>
        </p:spPr>
      </p:pic>
      <p:sp>
        <p:nvSpPr>
          <p:cNvPr id="5" name="Rectangle 10"/>
          <p:cNvSpPr>
            <a:spLocks noChangeArrowheads="1"/>
          </p:cNvSpPr>
          <p:nvPr/>
        </p:nvSpPr>
        <p:spPr bwMode="auto">
          <a:xfrm>
            <a:off x="6525746" y="304800"/>
            <a:ext cx="2313455" cy="369332"/>
          </a:xfrm>
          <a:prstGeom prst="rect">
            <a:avLst/>
          </a:prstGeom>
          <a:noFill/>
          <a:ln w="9525" algn="ctr">
            <a:noFill/>
            <a:miter lim="800000"/>
            <a:headEnd/>
            <a:tailEnd/>
          </a:ln>
        </p:spPr>
        <p:txBody>
          <a:bodyPr wrap="none">
            <a:spAutoFit/>
          </a:bodyPr>
          <a:lstStyle/>
          <a:p>
            <a:r>
              <a:rPr lang="en-US" altLang="zh-CN" i="1" dirty="0" smtClean="0"/>
              <a:t>(Ade et al., 1403.4302)</a:t>
            </a:r>
            <a:endParaRPr lang="en-US" altLang="zh-CN" i="1"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0" dirty="0" smtClean="0"/>
              <a:t>BICEP2 Survey Area</a:t>
            </a:r>
            <a:endParaRPr lang="zh-CN" altLang="en-US" b="0" dirty="0">
              <a:latin typeface="黑体" pitchFamily="49" charset="-122"/>
              <a:ea typeface="黑体" pitchFamily="49" charset="-122"/>
            </a:endParaRPr>
          </a:p>
        </p:txBody>
      </p:sp>
      <p:sp>
        <p:nvSpPr>
          <p:cNvPr id="3" name="内容占位符 2"/>
          <p:cNvSpPr>
            <a:spLocks noGrp="1"/>
          </p:cNvSpPr>
          <p:nvPr>
            <p:ph idx="1"/>
          </p:nvPr>
        </p:nvSpPr>
        <p:spPr>
          <a:xfrm>
            <a:off x="228600" y="1066800"/>
            <a:ext cx="4038600" cy="2590800"/>
          </a:xfrm>
        </p:spPr>
        <p:txBody>
          <a:bodyPr/>
          <a:lstStyle/>
          <a:p>
            <a:r>
              <a:rPr lang="en-US" altLang="zh-CN" dirty="0" smtClean="0"/>
              <a:t>BICEP2 mainly observe the CMB field “Southern Hole”, where polarized foregrounds are expected to be especially low (~380deg</a:t>
            </a:r>
            <a:r>
              <a:rPr lang="en-US" altLang="zh-CN" baseline="30000" dirty="0" smtClean="0"/>
              <a:t>2</a:t>
            </a:r>
            <a:r>
              <a:rPr lang="en-US" altLang="zh-CN" dirty="0" smtClean="0"/>
              <a:t>).</a:t>
            </a:r>
          </a:p>
        </p:txBody>
      </p:sp>
      <p:sp>
        <p:nvSpPr>
          <p:cNvPr id="4" name="灯片编号占位符 3"/>
          <p:cNvSpPr>
            <a:spLocks noGrp="1"/>
          </p:cNvSpPr>
          <p:nvPr>
            <p:ph type="sldNum" sz="quarter" idx="10"/>
          </p:nvPr>
        </p:nvSpPr>
        <p:spPr/>
        <p:txBody>
          <a:bodyPr/>
          <a:lstStyle/>
          <a:p>
            <a:pPr>
              <a:defRPr/>
            </a:pPr>
            <a:fld id="{C75A0062-C54B-461E-912D-BD481A8501E8}" type="slidenum">
              <a:rPr lang="en-US" altLang="zh-CN" smtClean="0"/>
              <a:pPr>
                <a:defRPr/>
              </a:pPr>
              <a:t>37</a:t>
            </a:fld>
            <a:endParaRPr lang="en-US" altLang="zh-CN" dirty="0"/>
          </a:p>
        </p:txBody>
      </p:sp>
      <p:pic>
        <p:nvPicPr>
          <p:cNvPr id="16387" name="Picture 3"/>
          <p:cNvPicPr>
            <a:picLocks noChangeAspect="1" noChangeArrowheads="1"/>
          </p:cNvPicPr>
          <p:nvPr/>
        </p:nvPicPr>
        <p:blipFill>
          <a:blip r:embed="rId2" cstate="print"/>
          <a:srcRect/>
          <a:stretch>
            <a:fillRect/>
          </a:stretch>
        </p:blipFill>
        <p:spPr bwMode="auto">
          <a:xfrm>
            <a:off x="4267200" y="1009650"/>
            <a:ext cx="4604956" cy="4629150"/>
          </a:xfrm>
          <a:prstGeom prst="rect">
            <a:avLst/>
          </a:prstGeom>
          <a:noFill/>
          <a:ln w="9525">
            <a:noFill/>
            <a:miter lim="800000"/>
            <a:headEnd/>
            <a:tailEnd/>
          </a:ln>
        </p:spPr>
      </p:pic>
      <p:grpSp>
        <p:nvGrpSpPr>
          <p:cNvPr id="10" name="组合 9"/>
          <p:cNvGrpSpPr/>
          <p:nvPr/>
        </p:nvGrpSpPr>
        <p:grpSpPr>
          <a:xfrm>
            <a:off x="381000" y="3581400"/>
            <a:ext cx="3962400" cy="3002420"/>
            <a:chOff x="381000" y="3711646"/>
            <a:chExt cx="3962400" cy="3002420"/>
          </a:xfrm>
        </p:grpSpPr>
        <p:pic>
          <p:nvPicPr>
            <p:cNvPr id="9" name="Picture 3"/>
            <p:cNvPicPr>
              <a:picLocks noChangeAspect="1" noChangeArrowheads="1"/>
            </p:cNvPicPr>
            <p:nvPr/>
          </p:nvPicPr>
          <p:blipFill>
            <a:blip r:embed="rId3" cstate="print"/>
            <a:srcRect/>
            <a:stretch>
              <a:fillRect/>
            </a:stretch>
          </p:blipFill>
          <p:spPr bwMode="auto">
            <a:xfrm>
              <a:off x="381000" y="3711646"/>
              <a:ext cx="3962400" cy="3002420"/>
            </a:xfrm>
            <a:prstGeom prst="rect">
              <a:avLst/>
            </a:prstGeom>
            <a:noFill/>
            <a:ln w="9525" algn="ctr">
              <a:noFill/>
              <a:miter lim="800000"/>
              <a:headEnd/>
              <a:tailEnd/>
            </a:ln>
          </p:spPr>
        </p:pic>
        <p:sp>
          <p:nvSpPr>
            <p:cNvPr id="11" name="矩形 10"/>
            <p:cNvSpPr/>
            <p:nvPr/>
          </p:nvSpPr>
          <p:spPr bwMode="auto">
            <a:xfrm>
              <a:off x="1371600" y="3807177"/>
              <a:ext cx="1600200" cy="2590800"/>
            </a:xfrm>
            <a:prstGeom prst="rect">
              <a:avLst/>
            </a:prstGeom>
            <a:solidFill>
              <a:srgbClr val="92D05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a typeface="宋体" pitchFamily="2" charset="-122"/>
              </a:endParaRPr>
            </a:p>
          </p:txBody>
        </p:sp>
      </p:grpSp>
      <p:sp>
        <p:nvSpPr>
          <p:cNvPr id="12" name="矩形 11"/>
          <p:cNvSpPr/>
          <p:nvPr/>
        </p:nvSpPr>
        <p:spPr>
          <a:xfrm>
            <a:off x="4572000" y="5791200"/>
            <a:ext cx="4191000" cy="830997"/>
          </a:xfrm>
          <a:prstGeom prst="rect">
            <a:avLst/>
          </a:prstGeom>
        </p:spPr>
        <p:txBody>
          <a:bodyPr wrap="square">
            <a:spAutoFit/>
          </a:bodyPr>
          <a:lstStyle/>
          <a:p>
            <a:r>
              <a:rPr lang="da-DK" altLang="zh-CN" sz="2400" dirty="0" smtClean="0">
                <a:latin typeface="Arial Unicode MS" pitchFamily="34" charset="-122"/>
                <a:ea typeface="Arial Unicode MS" pitchFamily="34" charset="-122"/>
                <a:cs typeface="Arial Unicode MS" pitchFamily="34" charset="-122"/>
              </a:rPr>
              <a:t>centered at (RA = 0 hr, dec = -57.5 deg).</a:t>
            </a:r>
            <a:endParaRPr lang="en-US" altLang="zh-CN" sz="2400" dirty="0" smtClean="0">
              <a:latin typeface="Arial Unicode MS" pitchFamily="34" charset="-122"/>
              <a:ea typeface="Arial Unicode MS" pitchFamily="34" charset="-122"/>
              <a:cs typeface="Arial Unicode MS" pitchFamily="34" charset="-122"/>
            </a:endParaRPr>
          </a:p>
        </p:txBody>
      </p:sp>
      <p:sp>
        <p:nvSpPr>
          <p:cNvPr id="13" name="Rectangle 10"/>
          <p:cNvSpPr>
            <a:spLocks noChangeArrowheads="1"/>
          </p:cNvSpPr>
          <p:nvPr/>
        </p:nvSpPr>
        <p:spPr bwMode="auto">
          <a:xfrm>
            <a:off x="6525746" y="304800"/>
            <a:ext cx="2313455" cy="369332"/>
          </a:xfrm>
          <a:prstGeom prst="rect">
            <a:avLst/>
          </a:prstGeom>
          <a:noFill/>
          <a:ln w="9525" algn="ctr">
            <a:noFill/>
            <a:miter lim="800000"/>
            <a:headEnd/>
            <a:tailEnd/>
          </a:ln>
        </p:spPr>
        <p:txBody>
          <a:bodyPr wrap="none">
            <a:spAutoFit/>
          </a:bodyPr>
          <a:lstStyle/>
          <a:p>
            <a:r>
              <a:rPr lang="en-US" altLang="zh-CN" i="1" dirty="0" smtClean="0"/>
              <a:t>(Ade et al., 1403.4302)</a:t>
            </a:r>
            <a:endParaRPr lang="en-US" altLang="zh-CN" i="1"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0" dirty="0" smtClean="0"/>
              <a:t>Detect excess B-modes</a:t>
            </a:r>
            <a:endParaRPr lang="zh-CN" altLang="en-US" b="0" dirty="0"/>
          </a:p>
        </p:txBody>
      </p:sp>
      <p:sp>
        <p:nvSpPr>
          <p:cNvPr id="4" name="灯片编号占位符 3"/>
          <p:cNvSpPr>
            <a:spLocks noGrp="1"/>
          </p:cNvSpPr>
          <p:nvPr>
            <p:ph type="sldNum" sz="quarter" idx="10"/>
          </p:nvPr>
        </p:nvSpPr>
        <p:spPr/>
        <p:txBody>
          <a:bodyPr/>
          <a:lstStyle/>
          <a:p>
            <a:pPr>
              <a:defRPr/>
            </a:pPr>
            <a:fld id="{C75A0062-C54B-461E-912D-BD481A8501E8}" type="slidenum">
              <a:rPr lang="en-US" altLang="zh-CN" smtClean="0"/>
              <a:pPr>
                <a:defRPr/>
              </a:pPr>
              <a:t>38</a:t>
            </a:fld>
            <a:endParaRPr lang="en-US" altLang="zh-CN" dirty="0"/>
          </a:p>
        </p:txBody>
      </p:sp>
      <p:pic>
        <p:nvPicPr>
          <p:cNvPr id="18434" name="Picture 2"/>
          <p:cNvPicPr>
            <a:picLocks noChangeAspect="1" noChangeArrowheads="1"/>
          </p:cNvPicPr>
          <p:nvPr/>
        </p:nvPicPr>
        <p:blipFill>
          <a:blip r:embed="rId2" cstate="print"/>
          <a:srcRect/>
          <a:stretch>
            <a:fillRect/>
          </a:stretch>
        </p:blipFill>
        <p:spPr bwMode="auto">
          <a:xfrm>
            <a:off x="1" y="1509179"/>
            <a:ext cx="9143999" cy="4205821"/>
          </a:xfrm>
          <a:prstGeom prst="rect">
            <a:avLst/>
          </a:prstGeom>
          <a:noFill/>
          <a:ln w="9525">
            <a:noFill/>
            <a:miter lim="800000"/>
            <a:headEnd/>
            <a:tailEnd/>
          </a:ln>
        </p:spPr>
      </p:pic>
      <p:sp>
        <p:nvSpPr>
          <p:cNvPr id="5" name="Rectangle 10"/>
          <p:cNvSpPr>
            <a:spLocks noChangeArrowheads="1"/>
          </p:cNvSpPr>
          <p:nvPr/>
        </p:nvSpPr>
        <p:spPr bwMode="auto">
          <a:xfrm>
            <a:off x="6525745" y="304800"/>
            <a:ext cx="2313455" cy="369332"/>
          </a:xfrm>
          <a:prstGeom prst="rect">
            <a:avLst/>
          </a:prstGeom>
          <a:noFill/>
          <a:ln w="9525" algn="ctr">
            <a:noFill/>
            <a:miter lim="800000"/>
            <a:headEnd/>
            <a:tailEnd/>
          </a:ln>
        </p:spPr>
        <p:txBody>
          <a:bodyPr wrap="none">
            <a:spAutoFit/>
          </a:bodyPr>
          <a:lstStyle/>
          <a:p>
            <a:r>
              <a:rPr lang="en-US" altLang="zh-CN" i="1" dirty="0" smtClean="0"/>
              <a:t>(Ade et al., 1403.3985)</a:t>
            </a:r>
            <a:endParaRPr lang="en-US" altLang="zh-CN" i="1"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0" dirty="0" smtClean="0"/>
              <a:t>Detect excess B-modes</a:t>
            </a:r>
            <a:endParaRPr lang="zh-CN" altLang="en-US" b="0" dirty="0">
              <a:latin typeface="黑体" pitchFamily="49" charset="-122"/>
              <a:ea typeface="黑体" pitchFamily="49" charset="-122"/>
            </a:endParaRPr>
          </a:p>
        </p:txBody>
      </p:sp>
      <p:sp>
        <p:nvSpPr>
          <p:cNvPr id="4" name="灯片编号占位符 3"/>
          <p:cNvSpPr>
            <a:spLocks noGrp="1"/>
          </p:cNvSpPr>
          <p:nvPr>
            <p:ph type="sldNum" sz="quarter" idx="10"/>
          </p:nvPr>
        </p:nvSpPr>
        <p:spPr/>
        <p:txBody>
          <a:bodyPr/>
          <a:lstStyle/>
          <a:p>
            <a:pPr>
              <a:defRPr/>
            </a:pPr>
            <a:fld id="{C75A0062-C54B-461E-912D-BD481A8501E8}" type="slidenum">
              <a:rPr lang="en-US" altLang="zh-CN" smtClean="0"/>
              <a:pPr>
                <a:defRPr/>
              </a:pPr>
              <a:t>39</a:t>
            </a:fld>
            <a:endParaRPr lang="en-US" altLang="zh-CN" dirty="0"/>
          </a:p>
        </p:txBody>
      </p:sp>
      <p:pic>
        <p:nvPicPr>
          <p:cNvPr id="18434" name="Picture 2"/>
          <p:cNvPicPr>
            <a:picLocks noChangeAspect="1" noChangeArrowheads="1"/>
          </p:cNvPicPr>
          <p:nvPr/>
        </p:nvPicPr>
        <p:blipFill>
          <a:blip r:embed="rId2" cstate="print"/>
          <a:srcRect t="46434" r="51182"/>
          <a:stretch>
            <a:fillRect/>
          </a:stretch>
        </p:blipFill>
        <p:spPr bwMode="auto">
          <a:xfrm>
            <a:off x="1219200" y="762000"/>
            <a:ext cx="6096000" cy="3076575"/>
          </a:xfrm>
          <a:prstGeom prst="rect">
            <a:avLst/>
          </a:prstGeom>
          <a:noFill/>
          <a:ln w="9525">
            <a:noFill/>
            <a:miter lim="800000"/>
            <a:headEnd/>
            <a:tailEnd/>
          </a:ln>
        </p:spPr>
      </p:pic>
      <p:pic>
        <p:nvPicPr>
          <p:cNvPr id="5" name="Picture 2"/>
          <p:cNvPicPr>
            <a:picLocks noChangeAspect="1" noChangeArrowheads="1"/>
          </p:cNvPicPr>
          <p:nvPr/>
        </p:nvPicPr>
        <p:blipFill>
          <a:blip r:embed="rId2" cstate="print"/>
          <a:srcRect l="48818" t="46434"/>
          <a:stretch>
            <a:fillRect/>
          </a:stretch>
        </p:blipFill>
        <p:spPr bwMode="auto">
          <a:xfrm>
            <a:off x="1981200" y="3581400"/>
            <a:ext cx="6391275" cy="3076575"/>
          </a:xfrm>
          <a:prstGeom prst="rect">
            <a:avLst/>
          </a:prstGeom>
          <a:noFill/>
          <a:ln w="9525">
            <a:noFill/>
            <a:miter lim="800000"/>
            <a:headEnd/>
            <a:tailEnd/>
          </a:ln>
        </p:spPr>
      </p:pic>
      <p:sp>
        <p:nvSpPr>
          <p:cNvPr id="6" name="Rectangle 10"/>
          <p:cNvSpPr>
            <a:spLocks noChangeArrowheads="1"/>
          </p:cNvSpPr>
          <p:nvPr/>
        </p:nvSpPr>
        <p:spPr bwMode="auto">
          <a:xfrm>
            <a:off x="6525745" y="304800"/>
            <a:ext cx="2313455" cy="369332"/>
          </a:xfrm>
          <a:prstGeom prst="rect">
            <a:avLst/>
          </a:prstGeom>
          <a:noFill/>
          <a:ln w="9525" algn="ctr">
            <a:noFill/>
            <a:miter lim="800000"/>
            <a:headEnd/>
            <a:tailEnd/>
          </a:ln>
        </p:spPr>
        <p:txBody>
          <a:bodyPr wrap="none">
            <a:spAutoFit/>
          </a:bodyPr>
          <a:lstStyle/>
          <a:p>
            <a:r>
              <a:rPr lang="en-US" altLang="zh-CN" i="1" dirty="0" smtClean="0"/>
              <a:t>(Ade et al., 1403.3985)</a:t>
            </a:r>
            <a:endParaRPr lang="en-US" altLang="zh-CN" i="1"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p:cNvSpPr>
          <p:nvPr>
            <p:ph type="title"/>
          </p:nvPr>
        </p:nvSpPr>
        <p:spPr/>
        <p:txBody>
          <a:bodyPr/>
          <a:lstStyle/>
          <a:p>
            <a:r>
              <a:rPr lang="en-US" altLang="zh-CN" b="0" smtClean="0">
                <a:latin typeface="Arial Unicode MS" pitchFamily="34" charset="-122"/>
                <a:ea typeface="Arial Unicode MS" pitchFamily="34" charset="-122"/>
                <a:cs typeface="Arial Unicode MS" pitchFamily="34" charset="-122"/>
              </a:rPr>
              <a:t>Outline</a:t>
            </a:r>
            <a:endParaRPr lang="zh-CN" altLang="en-US" b="0" smtClean="0">
              <a:latin typeface="Arial Unicode MS" pitchFamily="34" charset="-122"/>
              <a:ea typeface="Arial Unicode MS" pitchFamily="34" charset="-122"/>
              <a:cs typeface="Arial Unicode MS" pitchFamily="34" charset="-122"/>
            </a:endParaRPr>
          </a:p>
        </p:txBody>
      </p:sp>
      <p:sp>
        <p:nvSpPr>
          <p:cNvPr id="15363" name="内容占位符 2"/>
          <p:cNvSpPr>
            <a:spLocks noGrp="1"/>
          </p:cNvSpPr>
          <p:nvPr>
            <p:ph idx="1"/>
          </p:nvPr>
        </p:nvSpPr>
        <p:spPr>
          <a:xfrm>
            <a:off x="914400" y="1143000"/>
            <a:ext cx="6553200" cy="3200400"/>
          </a:xfrm>
        </p:spPr>
        <p:txBody>
          <a:bodyPr/>
          <a:lstStyle/>
          <a:p>
            <a:r>
              <a:rPr lang="en-US" altLang="zh-CN" sz="2800" b="0" dirty="0" smtClean="0">
                <a:latin typeface="Arial Unicode MS" pitchFamily="34" charset="-122"/>
                <a:ea typeface="Arial Unicode MS" pitchFamily="34" charset="-122"/>
                <a:cs typeface="Arial Unicode MS" pitchFamily="34" charset="-122"/>
              </a:rPr>
              <a:t>Introduction on CMB Polarization</a:t>
            </a:r>
          </a:p>
          <a:p>
            <a:r>
              <a:rPr lang="en-US" altLang="zh-CN" sz="2800" b="0" dirty="0" smtClean="0">
                <a:latin typeface="Arial Unicode MS" pitchFamily="34" charset="-122"/>
                <a:ea typeface="Arial Unicode MS" pitchFamily="34" charset="-122"/>
                <a:cs typeface="Arial Unicode MS" pitchFamily="34" charset="-122"/>
              </a:rPr>
              <a:t>CMB History and Current Status</a:t>
            </a:r>
          </a:p>
          <a:p>
            <a:r>
              <a:rPr lang="en-US" altLang="zh-CN" sz="2800" b="0" dirty="0" smtClean="0">
                <a:latin typeface="Arial Unicode MS" pitchFamily="34" charset="-122"/>
                <a:ea typeface="Arial Unicode MS" pitchFamily="34" charset="-122"/>
                <a:cs typeface="Arial Unicode MS" pitchFamily="34" charset="-122"/>
              </a:rPr>
              <a:t>B-modes Detection by BICEP2</a:t>
            </a:r>
          </a:p>
          <a:p>
            <a:r>
              <a:rPr lang="en-US" altLang="zh-CN" sz="2800" b="0" dirty="0" smtClean="0">
                <a:latin typeface="Arial Unicode MS" pitchFamily="34" charset="-122"/>
                <a:ea typeface="Arial Unicode MS" pitchFamily="34" charset="-122"/>
                <a:cs typeface="Arial Unicode MS" pitchFamily="34" charset="-122"/>
              </a:rPr>
              <a:t>Discussions</a:t>
            </a:r>
          </a:p>
          <a:p>
            <a:endParaRPr lang="en-US" altLang="zh-CN" sz="2800" b="0" dirty="0" smtClean="0">
              <a:latin typeface="Arial Unicode MS" pitchFamily="34" charset="-122"/>
              <a:ea typeface="Arial Unicode MS" pitchFamily="34" charset="-122"/>
              <a:cs typeface="Arial Unicode MS" pitchFamily="34" charset="-122"/>
            </a:endParaRPr>
          </a:p>
          <a:p>
            <a:endParaRPr lang="zh-CN" altLang="en-US" sz="2800" b="0" dirty="0" smtClean="0">
              <a:latin typeface="Arial Unicode MS" pitchFamily="34" charset="-122"/>
              <a:ea typeface="Arial Unicode MS" pitchFamily="34" charset="-122"/>
              <a:cs typeface="Arial Unicode MS" pitchFamily="34" charset="-122"/>
            </a:endParaRPr>
          </a:p>
        </p:txBody>
      </p:sp>
      <p:sp>
        <p:nvSpPr>
          <p:cNvPr id="15364" name="灯片编号占位符 3"/>
          <p:cNvSpPr>
            <a:spLocks noGrp="1"/>
          </p:cNvSpPr>
          <p:nvPr>
            <p:ph type="sldNum" sz="quarter" idx="10"/>
          </p:nvPr>
        </p:nvSpPr>
        <p:spPr>
          <a:noFill/>
        </p:spPr>
        <p:txBody>
          <a:bodyPr/>
          <a:lstStyle/>
          <a:p>
            <a:fld id="{B33CCC80-6D1D-41EC-8F30-81B321CC0945}" type="slidenum">
              <a:rPr lang="en-US" altLang="zh-CN" smtClean="0">
                <a:ea typeface="宋体" charset="-122"/>
              </a:rPr>
              <a:pPr/>
              <a:t>4</a:t>
            </a:fld>
            <a:endParaRPr lang="en-US" altLang="zh-CN" smtClean="0">
              <a:ea typeface="宋体" charset="-122"/>
            </a:endParaRPr>
          </a:p>
        </p:txBody>
      </p:sp>
      <p:pic>
        <p:nvPicPr>
          <p:cNvPr id="5" name="Picture 2"/>
          <p:cNvPicPr>
            <a:picLocks noChangeAspect="1" noChangeArrowheads="1"/>
          </p:cNvPicPr>
          <p:nvPr/>
        </p:nvPicPr>
        <p:blipFill>
          <a:blip r:embed="rId2" cstate="print"/>
          <a:srcRect/>
          <a:stretch>
            <a:fillRect/>
          </a:stretch>
        </p:blipFill>
        <p:spPr bwMode="auto">
          <a:xfrm>
            <a:off x="3886200" y="3048000"/>
            <a:ext cx="4838700" cy="3440281"/>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0" dirty="0" smtClean="0"/>
              <a:t>CMB Temperature &amp; Polarization Spectra</a:t>
            </a:r>
            <a:endParaRPr lang="zh-CN" altLang="en-US" b="0" dirty="0">
              <a:latin typeface="黑体" pitchFamily="49" charset="-122"/>
              <a:ea typeface="黑体" pitchFamily="49" charset="-122"/>
            </a:endParaRPr>
          </a:p>
        </p:txBody>
      </p:sp>
      <p:sp>
        <p:nvSpPr>
          <p:cNvPr id="4" name="灯片编号占位符 3"/>
          <p:cNvSpPr>
            <a:spLocks noGrp="1"/>
          </p:cNvSpPr>
          <p:nvPr>
            <p:ph type="sldNum" sz="quarter" idx="10"/>
          </p:nvPr>
        </p:nvSpPr>
        <p:spPr/>
        <p:txBody>
          <a:bodyPr/>
          <a:lstStyle/>
          <a:p>
            <a:pPr>
              <a:defRPr/>
            </a:pPr>
            <a:fld id="{C75A0062-C54B-461E-912D-BD481A8501E8}" type="slidenum">
              <a:rPr lang="en-US" altLang="zh-CN" smtClean="0"/>
              <a:pPr>
                <a:defRPr/>
              </a:pPr>
              <a:t>40</a:t>
            </a:fld>
            <a:endParaRPr lang="en-US" altLang="zh-CN" dirty="0"/>
          </a:p>
        </p:txBody>
      </p:sp>
      <p:pic>
        <p:nvPicPr>
          <p:cNvPr id="19458" name="Picture 2"/>
          <p:cNvPicPr>
            <a:picLocks noChangeAspect="1" noChangeArrowheads="1"/>
          </p:cNvPicPr>
          <p:nvPr/>
        </p:nvPicPr>
        <p:blipFill>
          <a:blip r:embed="rId2" cstate="print"/>
          <a:srcRect/>
          <a:stretch>
            <a:fillRect/>
          </a:stretch>
        </p:blipFill>
        <p:spPr bwMode="auto">
          <a:xfrm>
            <a:off x="1" y="914400"/>
            <a:ext cx="9143999" cy="5738326"/>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0" dirty="0" smtClean="0"/>
              <a:t>Constraint</a:t>
            </a:r>
            <a:endParaRPr lang="zh-CN" altLang="en-US" b="0" dirty="0">
              <a:latin typeface="黑体" pitchFamily="49" charset="-122"/>
              <a:ea typeface="黑体" pitchFamily="49" charset="-122"/>
            </a:endParaRPr>
          </a:p>
        </p:txBody>
      </p:sp>
      <p:sp>
        <p:nvSpPr>
          <p:cNvPr id="3" name="内容占位符 2"/>
          <p:cNvSpPr>
            <a:spLocks noGrp="1"/>
          </p:cNvSpPr>
          <p:nvPr>
            <p:ph idx="1"/>
          </p:nvPr>
        </p:nvSpPr>
        <p:spPr>
          <a:xfrm>
            <a:off x="457200" y="1524000"/>
            <a:ext cx="3733800" cy="4800600"/>
          </a:xfrm>
        </p:spPr>
        <p:txBody>
          <a:bodyPr/>
          <a:lstStyle/>
          <a:p>
            <a:r>
              <a:rPr lang="en-US" altLang="zh-CN" dirty="0" smtClean="0"/>
              <a:t>Detect CMB Primordial B-modes spectrum and constraint the tensor-to-scalar ratio</a:t>
            </a:r>
          </a:p>
          <a:p>
            <a:endParaRPr lang="en-US" altLang="zh-CN" dirty="0" smtClean="0">
              <a:latin typeface="黑体" pitchFamily="49" charset="-122"/>
              <a:ea typeface="黑体" pitchFamily="49" charset="-122"/>
            </a:endParaRPr>
          </a:p>
          <a:p>
            <a:endParaRPr lang="en-US" altLang="zh-CN" dirty="0" smtClean="0">
              <a:latin typeface="黑体" pitchFamily="49" charset="-122"/>
              <a:ea typeface="黑体" pitchFamily="49" charset="-122"/>
            </a:endParaRPr>
          </a:p>
          <a:p>
            <a:r>
              <a:rPr lang="en-US" altLang="zh-CN" dirty="0" smtClean="0"/>
              <a:t>detect the primordial gravitational waves at 7 sigma confidence level.</a:t>
            </a:r>
            <a:endParaRPr lang="zh-CN" altLang="en-US" dirty="0"/>
          </a:p>
        </p:txBody>
      </p:sp>
      <p:sp>
        <p:nvSpPr>
          <p:cNvPr id="4" name="灯片编号占位符 3"/>
          <p:cNvSpPr>
            <a:spLocks noGrp="1"/>
          </p:cNvSpPr>
          <p:nvPr>
            <p:ph type="sldNum" sz="quarter" idx="10"/>
          </p:nvPr>
        </p:nvSpPr>
        <p:spPr/>
        <p:txBody>
          <a:bodyPr/>
          <a:lstStyle/>
          <a:p>
            <a:pPr>
              <a:defRPr/>
            </a:pPr>
            <a:fld id="{C75A0062-C54B-461E-912D-BD481A8501E8}" type="slidenum">
              <a:rPr lang="en-US" altLang="zh-CN" smtClean="0"/>
              <a:pPr>
                <a:defRPr/>
              </a:pPr>
              <a:t>41</a:t>
            </a:fld>
            <a:endParaRPr lang="en-US" altLang="zh-CN" dirty="0"/>
          </a:p>
        </p:txBody>
      </p:sp>
      <p:pic>
        <p:nvPicPr>
          <p:cNvPr id="20483" name="Picture 3"/>
          <p:cNvPicPr>
            <a:picLocks noChangeAspect="1" noChangeArrowheads="1"/>
          </p:cNvPicPr>
          <p:nvPr/>
        </p:nvPicPr>
        <p:blipFill>
          <a:blip r:embed="rId2" cstate="print"/>
          <a:srcRect/>
          <a:stretch>
            <a:fillRect/>
          </a:stretch>
        </p:blipFill>
        <p:spPr bwMode="auto">
          <a:xfrm>
            <a:off x="4333875" y="1295400"/>
            <a:ext cx="4505325" cy="4486275"/>
          </a:xfrm>
          <a:prstGeom prst="rect">
            <a:avLst/>
          </a:prstGeom>
          <a:noFill/>
          <a:ln w="9525">
            <a:noFill/>
            <a:miter lim="800000"/>
            <a:headEnd/>
            <a:tailEnd/>
          </a:ln>
        </p:spPr>
      </p:pic>
      <p:grpSp>
        <p:nvGrpSpPr>
          <p:cNvPr id="5" name="组合 9"/>
          <p:cNvGrpSpPr>
            <a:grpSpLocks/>
          </p:cNvGrpSpPr>
          <p:nvPr/>
        </p:nvGrpSpPr>
        <p:grpSpPr bwMode="auto">
          <a:xfrm>
            <a:off x="609600" y="3233737"/>
            <a:ext cx="3657600" cy="576263"/>
            <a:chOff x="3200400" y="1710000"/>
            <a:chExt cx="3657600" cy="576000"/>
          </a:xfrm>
        </p:grpSpPr>
        <p:pic>
          <p:nvPicPr>
            <p:cNvPr id="9" name="Picture 5"/>
            <p:cNvPicPr>
              <a:picLocks noChangeAspect="1" noChangeArrowheads="1"/>
            </p:cNvPicPr>
            <p:nvPr/>
          </p:nvPicPr>
          <p:blipFill>
            <a:blip r:embed="rId3" cstate="print"/>
            <a:srcRect/>
            <a:stretch>
              <a:fillRect/>
            </a:stretch>
          </p:blipFill>
          <p:spPr bwMode="auto">
            <a:xfrm>
              <a:off x="3200400" y="1710000"/>
              <a:ext cx="2165469" cy="576000"/>
            </a:xfrm>
            <a:prstGeom prst="rect">
              <a:avLst/>
            </a:prstGeom>
            <a:noFill/>
            <a:ln w="9525" algn="ctr">
              <a:noFill/>
              <a:miter lim="800000"/>
              <a:headEnd/>
              <a:tailEnd/>
            </a:ln>
          </p:spPr>
        </p:pic>
        <p:pic>
          <p:nvPicPr>
            <p:cNvPr id="10" name="Picture 6"/>
            <p:cNvPicPr>
              <a:picLocks noChangeAspect="1" noChangeArrowheads="1"/>
            </p:cNvPicPr>
            <p:nvPr/>
          </p:nvPicPr>
          <p:blipFill>
            <a:blip r:embed="rId4" cstate="print"/>
            <a:srcRect/>
            <a:stretch>
              <a:fillRect/>
            </a:stretch>
          </p:blipFill>
          <p:spPr bwMode="auto">
            <a:xfrm>
              <a:off x="5638800" y="1752600"/>
              <a:ext cx="1219200" cy="504825"/>
            </a:xfrm>
            <a:prstGeom prst="rect">
              <a:avLst/>
            </a:prstGeom>
            <a:noFill/>
            <a:ln w="9525" algn="ctr">
              <a:noFill/>
              <a:miter lim="800000"/>
              <a:headEnd/>
              <a:tailEnd/>
            </a:ln>
          </p:spPr>
        </p:pic>
      </p:grpSp>
      <p:sp>
        <p:nvSpPr>
          <p:cNvPr id="11" name="Rectangle 10"/>
          <p:cNvSpPr>
            <a:spLocks noChangeArrowheads="1"/>
          </p:cNvSpPr>
          <p:nvPr/>
        </p:nvSpPr>
        <p:spPr bwMode="auto">
          <a:xfrm>
            <a:off x="6525745" y="304800"/>
            <a:ext cx="2313455" cy="369332"/>
          </a:xfrm>
          <a:prstGeom prst="rect">
            <a:avLst/>
          </a:prstGeom>
          <a:noFill/>
          <a:ln w="9525" algn="ctr">
            <a:noFill/>
            <a:miter lim="800000"/>
            <a:headEnd/>
            <a:tailEnd/>
          </a:ln>
        </p:spPr>
        <p:txBody>
          <a:bodyPr wrap="none">
            <a:spAutoFit/>
          </a:bodyPr>
          <a:lstStyle/>
          <a:p>
            <a:r>
              <a:rPr lang="en-US" altLang="zh-CN" i="1" dirty="0" smtClean="0"/>
              <a:t>(Ade et al., 1403.3985)</a:t>
            </a:r>
            <a:endParaRPr lang="en-US" altLang="zh-CN" i="1"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0" dirty="0" smtClean="0"/>
              <a:t>Systematic &amp; Foreground</a:t>
            </a:r>
            <a:endParaRPr lang="zh-CN" altLang="en-US" b="0" dirty="0"/>
          </a:p>
        </p:txBody>
      </p:sp>
      <p:sp>
        <p:nvSpPr>
          <p:cNvPr id="4" name="灯片编号占位符 3"/>
          <p:cNvSpPr>
            <a:spLocks noGrp="1"/>
          </p:cNvSpPr>
          <p:nvPr>
            <p:ph type="sldNum" sz="quarter" idx="10"/>
          </p:nvPr>
        </p:nvSpPr>
        <p:spPr/>
        <p:txBody>
          <a:bodyPr/>
          <a:lstStyle/>
          <a:p>
            <a:pPr>
              <a:defRPr/>
            </a:pPr>
            <a:fld id="{C75A0062-C54B-461E-912D-BD481A8501E8}" type="slidenum">
              <a:rPr lang="en-US" altLang="zh-CN" smtClean="0"/>
              <a:pPr>
                <a:defRPr/>
              </a:pPr>
              <a:t>42</a:t>
            </a:fld>
            <a:endParaRPr lang="en-US" altLang="zh-CN" dirty="0"/>
          </a:p>
        </p:txBody>
      </p:sp>
      <p:pic>
        <p:nvPicPr>
          <p:cNvPr id="21506" name="Picture 2"/>
          <p:cNvPicPr>
            <a:picLocks noChangeAspect="1" noChangeArrowheads="1"/>
          </p:cNvPicPr>
          <p:nvPr/>
        </p:nvPicPr>
        <p:blipFill>
          <a:blip r:embed="rId2" cstate="print"/>
          <a:srcRect/>
          <a:stretch>
            <a:fillRect/>
          </a:stretch>
        </p:blipFill>
        <p:spPr bwMode="auto">
          <a:xfrm>
            <a:off x="228600" y="838200"/>
            <a:ext cx="4060225" cy="5762625"/>
          </a:xfrm>
          <a:prstGeom prst="rect">
            <a:avLst/>
          </a:prstGeom>
          <a:noFill/>
          <a:ln w="9525">
            <a:noFill/>
            <a:miter lim="800000"/>
            <a:headEnd/>
            <a:tailEnd/>
          </a:ln>
        </p:spPr>
      </p:pic>
      <p:pic>
        <p:nvPicPr>
          <p:cNvPr id="21507" name="Picture 3"/>
          <p:cNvPicPr>
            <a:picLocks noChangeAspect="1" noChangeArrowheads="1"/>
          </p:cNvPicPr>
          <p:nvPr/>
        </p:nvPicPr>
        <p:blipFill>
          <a:blip r:embed="rId3" cstate="print"/>
          <a:srcRect/>
          <a:stretch>
            <a:fillRect/>
          </a:stretch>
        </p:blipFill>
        <p:spPr bwMode="auto">
          <a:xfrm>
            <a:off x="4495800" y="779224"/>
            <a:ext cx="4053987" cy="3030776"/>
          </a:xfrm>
          <a:prstGeom prst="rect">
            <a:avLst/>
          </a:prstGeom>
          <a:noFill/>
          <a:ln w="9525">
            <a:noFill/>
            <a:miter lim="800000"/>
            <a:headEnd/>
            <a:tailEnd/>
          </a:ln>
        </p:spPr>
      </p:pic>
      <p:pic>
        <p:nvPicPr>
          <p:cNvPr id="21508" name="Picture 4"/>
          <p:cNvPicPr>
            <a:picLocks noChangeAspect="1" noChangeArrowheads="1"/>
          </p:cNvPicPr>
          <p:nvPr/>
        </p:nvPicPr>
        <p:blipFill>
          <a:blip r:embed="rId4" cstate="print"/>
          <a:srcRect/>
          <a:stretch>
            <a:fillRect/>
          </a:stretch>
        </p:blipFill>
        <p:spPr bwMode="auto">
          <a:xfrm>
            <a:off x="4724400" y="3657600"/>
            <a:ext cx="3962400" cy="3200400"/>
          </a:xfrm>
          <a:prstGeom prst="rect">
            <a:avLst/>
          </a:prstGeom>
          <a:noFill/>
          <a:ln w="9525">
            <a:noFill/>
            <a:miter lim="800000"/>
            <a:headEnd/>
            <a:tailEnd/>
          </a:ln>
        </p:spPr>
      </p:pic>
      <p:sp>
        <p:nvSpPr>
          <p:cNvPr id="9" name="矩形 8"/>
          <p:cNvSpPr/>
          <p:nvPr/>
        </p:nvSpPr>
        <p:spPr>
          <a:xfrm>
            <a:off x="6897298" y="4624626"/>
            <a:ext cx="1484702" cy="861774"/>
          </a:xfrm>
          <a:prstGeom prst="rect">
            <a:avLst/>
          </a:prstGeom>
          <a:ln>
            <a:solidFill>
              <a:srgbClr val="FF0000"/>
            </a:solidFill>
          </a:ln>
        </p:spPr>
        <p:txBody>
          <a:bodyPr wrap="none">
            <a:spAutoFit/>
          </a:bodyPr>
          <a:lstStyle/>
          <a:p>
            <a:r>
              <a:rPr lang="en-US" altLang="zh-CN" sz="2500" dirty="0" smtClean="0">
                <a:latin typeface="Arial Unicode MS" pitchFamily="34" charset="-122"/>
                <a:ea typeface="Arial Unicode MS" pitchFamily="34" charset="-122"/>
                <a:cs typeface="Arial Unicode MS" pitchFamily="34" charset="-122"/>
              </a:rPr>
              <a:t>5.9sigma</a:t>
            </a:r>
          </a:p>
          <a:p>
            <a:r>
              <a:rPr lang="en-US" altLang="zh-CN" sz="2500" dirty="0" smtClean="0">
                <a:latin typeface="Arial Unicode MS" pitchFamily="34" charset="-122"/>
                <a:ea typeface="Arial Unicode MS" pitchFamily="34" charset="-122"/>
                <a:cs typeface="Arial Unicode MS" pitchFamily="34" charset="-122"/>
              </a:rPr>
              <a:t>r &gt; 0</a:t>
            </a:r>
            <a:endParaRPr lang="zh-CN" altLang="en-US" sz="2500" dirty="0">
              <a:latin typeface="Arial Unicode MS" pitchFamily="34" charset="-122"/>
              <a:ea typeface="Arial Unicode MS" pitchFamily="34" charset="-122"/>
              <a:cs typeface="Arial Unicode MS" pitchFamily="34" charset="-122"/>
            </a:endParaRPr>
          </a:p>
        </p:txBody>
      </p:sp>
      <p:sp>
        <p:nvSpPr>
          <p:cNvPr id="8" name="Rectangle 10"/>
          <p:cNvSpPr>
            <a:spLocks noChangeArrowheads="1"/>
          </p:cNvSpPr>
          <p:nvPr/>
        </p:nvSpPr>
        <p:spPr bwMode="auto">
          <a:xfrm>
            <a:off x="6525745" y="304800"/>
            <a:ext cx="2313455" cy="369332"/>
          </a:xfrm>
          <a:prstGeom prst="rect">
            <a:avLst/>
          </a:prstGeom>
          <a:noFill/>
          <a:ln w="9525" algn="ctr">
            <a:noFill/>
            <a:miter lim="800000"/>
            <a:headEnd/>
            <a:tailEnd/>
          </a:ln>
        </p:spPr>
        <p:txBody>
          <a:bodyPr wrap="none">
            <a:spAutoFit/>
          </a:bodyPr>
          <a:lstStyle/>
          <a:p>
            <a:r>
              <a:rPr lang="en-US" altLang="zh-CN" i="1" dirty="0" smtClean="0"/>
              <a:t>(Ade et al., 1403.3985)</a:t>
            </a:r>
            <a:endParaRPr lang="en-US" altLang="zh-CN" i="1"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ctrTitle"/>
          </p:nvPr>
        </p:nvSpPr>
        <p:spPr>
          <a:xfrm>
            <a:off x="315913" y="381000"/>
            <a:ext cx="8534400" cy="1981200"/>
          </a:xfrm>
        </p:spPr>
        <p:txBody>
          <a:bodyPr/>
          <a:lstStyle/>
          <a:p>
            <a:pPr eaLnBrk="1" hangingPunct="1">
              <a:defRPr/>
            </a:pPr>
            <a:r>
              <a:rPr lang="en-US" altLang="zh-CN" sz="5500" b="0" dirty="0" smtClean="0">
                <a:latin typeface="Arial Unicode MS" pitchFamily="34" charset="-122"/>
                <a:ea typeface="Arial Unicode MS" pitchFamily="34" charset="-122"/>
                <a:cs typeface="Arial Unicode MS" pitchFamily="34" charset="-122"/>
              </a:rPr>
              <a:t>Some Discussions</a:t>
            </a:r>
          </a:p>
        </p:txBody>
      </p:sp>
      <p:grpSp>
        <p:nvGrpSpPr>
          <p:cNvPr id="5" name="组合 4"/>
          <p:cNvGrpSpPr/>
          <p:nvPr/>
        </p:nvGrpSpPr>
        <p:grpSpPr>
          <a:xfrm>
            <a:off x="1905000" y="2209800"/>
            <a:ext cx="5334000" cy="4314825"/>
            <a:chOff x="152400" y="2209800"/>
            <a:chExt cx="5334000" cy="4314825"/>
          </a:xfrm>
        </p:grpSpPr>
        <p:pic>
          <p:nvPicPr>
            <p:cNvPr id="6" name="Picture 3"/>
            <p:cNvPicPr>
              <a:picLocks noChangeAspect="1" noChangeArrowheads="1"/>
            </p:cNvPicPr>
            <p:nvPr/>
          </p:nvPicPr>
          <p:blipFill>
            <a:blip r:embed="rId2" cstate="print"/>
            <a:srcRect/>
            <a:stretch>
              <a:fillRect/>
            </a:stretch>
          </p:blipFill>
          <p:spPr bwMode="auto">
            <a:xfrm>
              <a:off x="152400" y="2209800"/>
              <a:ext cx="5334000" cy="4314825"/>
            </a:xfrm>
            <a:prstGeom prst="rect">
              <a:avLst/>
            </a:prstGeom>
            <a:noFill/>
            <a:ln w="9525">
              <a:noFill/>
              <a:miter lim="800000"/>
              <a:headEnd/>
              <a:tailEnd/>
            </a:ln>
          </p:spPr>
        </p:pic>
        <p:pic>
          <p:nvPicPr>
            <p:cNvPr id="7" name="Picture 4"/>
            <p:cNvPicPr>
              <a:picLocks noChangeAspect="1" noChangeArrowheads="1"/>
            </p:cNvPicPr>
            <p:nvPr/>
          </p:nvPicPr>
          <p:blipFill>
            <a:blip r:embed="rId3" cstate="print"/>
            <a:srcRect/>
            <a:stretch>
              <a:fillRect/>
            </a:stretch>
          </p:blipFill>
          <p:spPr bwMode="auto">
            <a:xfrm>
              <a:off x="3124200" y="2328333"/>
              <a:ext cx="2057400" cy="426534"/>
            </a:xfrm>
            <a:prstGeom prst="rect">
              <a:avLst/>
            </a:prstGeom>
            <a:noFill/>
            <a:ln w="9525">
              <a:noFill/>
              <a:miter lim="800000"/>
              <a:headEnd/>
              <a:tailEnd/>
            </a:ln>
          </p:spPr>
        </p:pic>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0" dirty="0" smtClean="0"/>
              <a:t>Worries</a:t>
            </a:r>
            <a:endParaRPr lang="zh-CN" altLang="en-US" b="0" dirty="0"/>
          </a:p>
        </p:txBody>
      </p:sp>
      <p:sp>
        <p:nvSpPr>
          <p:cNvPr id="4" name="灯片编号占位符 3"/>
          <p:cNvSpPr>
            <a:spLocks noGrp="1"/>
          </p:cNvSpPr>
          <p:nvPr>
            <p:ph type="sldNum" sz="quarter" idx="10"/>
          </p:nvPr>
        </p:nvSpPr>
        <p:spPr/>
        <p:txBody>
          <a:bodyPr/>
          <a:lstStyle/>
          <a:p>
            <a:pPr>
              <a:defRPr/>
            </a:pPr>
            <a:fld id="{C75A0062-C54B-461E-912D-BD481A8501E8}" type="slidenum">
              <a:rPr lang="en-US" altLang="zh-CN" smtClean="0">
                <a:solidFill>
                  <a:srgbClr val="000000"/>
                </a:solidFill>
              </a:rPr>
              <a:pPr>
                <a:defRPr/>
              </a:pPr>
              <a:t>44</a:t>
            </a:fld>
            <a:endParaRPr lang="en-US" altLang="zh-CN" dirty="0">
              <a:solidFill>
                <a:srgbClr val="000000"/>
              </a:solidFill>
            </a:endParaRPr>
          </a:p>
        </p:txBody>
      </p:sp>
      <p:pic>
        <p:nvPicPr>
          <p:cNvPr id="4098" name="Picture 2"/>
          <p:cNvPicPr>
            <a:picLocks noChangeAspect="1" noChangeArrowheads="1"/>
          </p:cNvPicPr>
          <p:nvPr/>
        </p:nvPicPr>
        <p:blipFill>
          <a:blip r:embed="rId2" cstate="print"/>
          <a:srcRect/>
          <a:stretch>
            <a:fillRect/>
          </a:stretch>
        </p:blipFill>
        <p:spPr bwMode="auto">
          <a:xfrm>
            <a:off x="1066800" y="2853267"/>
            <a:ext cx="4116906" cy="3881437"/>
          </a:xfrm>
          <a:prstGeom prst="rect">
            <a:avLst/>
          </a:prstGeom>
          <a:noFill/>
          <a:ln w="9525">
            <a:noFill/>
            <a:miter lim="800000"/>
            <a:headEnd/>
            <a:tailEnd/>
          </a:ln>
        </p:spPr>
      </p:pic>
      <p:sp>
        <p:nvSpPr>
          <p:cNvPr id="10" name="内容占位符 2"/>
          <p:cNvSpPr>
            <a:spLocks noGrp="1"/>
          </p:cNvSpPr>
          <p:nvPr>
            <p:ph idx="1"/>
          </p:nvPr>
        </p:nvSpPr>
        <p:spPr>
          <a:xfrm>
            <a:off x="457200" y="838200"/>
            <a:ext cx="8229600" cy="2209800"/>
          </a:xfrm>
        </p:spPr>
        <p:txBody>
          <a:bodyPr/>
          <a:lstStyle/>
          <a:p>
            <a:r>
              <a:rPr lang="en-US" altLang="zh-CN" dirty="0" smtClean="0"/>
              <a:t>Using the B1(100)xB2(150) GHz cross, they are able to “reject” representative spectra of synchrotron and dust at ~2 sigma level.</a:t>
            </a:r>
          </a:p>
          <a:p>
            <a:r>
              <a:rPr lang="en-US" altLang="zh-CN" dirty="0" smtClean="0"/>
              <a:t>In other words, it is only ~2 sigma level that they can claim the cosmological origin of the signal.</a:t>
            </a:r>
            <a:endParaRPr lang="zh-CN" altLang="en-US" dirty="0"/>
          </a:p>
        </p:txBody>
      </p:sp>
      <p:pic>
        <p:nvPicPr>
          <p:cNvPr id="3" name="Picture 2"/>
          <p:cNvPicPr>
            <a:picLocks noChangeAspect="1" noChangeArrowheads="1"/>
          </p:cNvPicPr>
          <p:nvPr/>
        </p:nvPicPr>
        <p:blipFill>
          <a:blip r:embed="rId3" cstate="print"/>
          <a:srcRect/>
          <a:stretch>
            <a:fillRect/>
          </a:stretch>
        </p:blipFill>
        <p:spPr bwMode="auto">
          <a:xfrm>
            <a:off x="5791200" y="3505200"/>
            <a:ext cx="1885950" cy="619125"/>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1905000" y="4975698"/>
            <a:ext cx="990600" cy="358302"/>
          </a:xfrm>
          <a:prstGeom prst="rect">
            <a:avLst/>
          </a:prstGeom>
          <a:noFill/>
          <a:ln w="9525">
            <a:noFill/>
            <a:miter lim="800000"/>
            <a:headEnd/>
            <a:tailEnd/>
          </a:ln>
        </p:spPr>
      </p:pic>
      <p:pic>
        <p:nvPicPr>
          <p:cNvPr id="4101" name="Picture 5"/>
          <p:cNvPicPr>
            <a:picLocks noChangeAspect="1" noChangeArrowheads="1"/>
          </p:cNvPicPr>
          <p:nvPr/>
        </p:nvPicPr>
        <p:blipFill>
          <a:blip r:embed="rId5" cstate="print"/>
          <a:srcRect/>
          <a:stretch>
            <a:fillRect/>
          </a:stretch>
        </p:blipFill>
        <p:spPr bwMode="auto">
          <a:xfrm>
            <a:off x="3733800" y="5029200"/>
            <a:ext cx="1177365" cy="304800"/>
          </a:xfrm>
          <a:prstGeom prst="rect">
            <a:avLst/>
          </a:prstGeom>
          <a:noFill/>
          <a:ln w="9525">
            <a:noFill/>
            <a:miter lim="800000"/>
            <a:headEnd/>
            <a:tailEnd/>
          </a:ln>
        </p:spPr>
      </p:pic>
      <p:grpSp>
        <p:nvGrpSpPr>
          <p:cNvPr id="11" name="组合 10"/>
          <p:cNvGrpSpPr/>
          <p:nvPr/>
        </p:nvGrpSpPr>
        <p:grpSpPr>
          <a:xfrm>
            <a:off x="5619750" y="4343400"/>
            <a:ext cx="2457450" cy="1447800"/>
            <a:chOff x="5562600" y="4343400"/>
            <a:chExt cx="2457450" cy="1447800"/>
          </a:xfrm>
        </p:grpSpPr>
        <p:pic>
          <p:nvPicPr>
            <p:cNvPr id="4099" name="Picture 3"/>
            <p:cNvPicPr>
              <a:picLocks noChangeAspect="1" noChangeArrowheads="1"/>
            </p:cNvPicPr>
            <p:nvPr/>
          </p:nvPicPr>
          <p:blipFill>
            <a:blip r:embed="rId6" cstate="print"/>
            <a:srcRect/>
            <a:stretch>
              <a:fillRect/>
            </a:stretch>
          </p:blipFill>
          <p:spPr bwMode="auto">
            <a:xfrm>
              <a:off x="5562600" y="4733925"/>
              <a:ext cx="2457450" cy="1057275"/>
            </a:xfrm>
            <a:prstGeom prst="rect">
              <a:avLst/>
            </a:prstGeom>
            <a:noFill/>
            <a:ln w="9525">
              <a:noFill/>
              <a:miter lim="800000"/>
              <a:headEnd/>
              <a:tailEnd/>
            </a:ln>
          </p:spPr>
        </p:pic>
        <p:pic>
          <p:nvPicPr>
            <p:cNvPr id="4102" name="Picture 6"/>
            <p:cNvPicPr>
              <a:picLocks noChangeAspect="1" noChangeArrowheads="1"/>
            </p:cNvPicPr>
            <p:nvPr/>
          </p:nvPicPr>
          <p:blipFill>
            <a:blip r:embed="rId7" cstate="print"/>
            <a:srcRect/>
            <a:stretch>
              <a:fillRect/>
            </a:stretch>
          </p:blipFill>
          <p:spPr bwMode="auto">
            <a:xfrm>
              <a:off x="5943600" y="4343400"/>
              <a:ext cx="1504950" cy="428625"/>
            </a:xfrm>
            <a:prstGeom prst="rect">
              <a:avLst/>
            </a:prstGeom>
            <a:noFill/>
            <a:ln w="9525">
              <a:noFill/>
              <a:miter lim="800000"/>
              <a:headEnd/>
              <a:tailEnd/>
            </a:ln>
          </p:spPr>
        </p:pic>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0" dirty="0" smtClean="0"/>
              <a:t>Worries</a:t>
            </a:r>
            <a:endParaRPr lang="zh-CN" altLang="en-US" b="0" dirty="0"/>
          </a:p>
        </p:txBody>
      </p:sp>
      <p:sp>
        <p:nvSpPr>
          <p:cNvPr id="4" name="灯片编号占位符 3"/>
          <p:cNvSpPr>
            <a:spLocks noGrp="1"/>
          </p:cNvSpPr>
          <p:nvPr>
            <p:ph type="sldNum" sz="quarter" idx="10"/>
          </p:nvPr>
        </p:nvSpPr>
        <p:spPr/>
        <p:txBody>
          <a:bodyPr/>
          <a:lstStyle/>
          <a:p>
            <a:pPr>
              <a:defRPr/>
            </a:pPr>
            <a:fld id="{C75A0062-C54B-461E-912D-BD481A8501E8}" type="slidenum">
              <a:rPr lang="en-US" altLang="zh-CN" smtClean="0">
                <a:solidFill>
                  <a:srgbClr val="000000"/>
                </a:solidFill>
              </a:rPr>
              <a:pPr>
                <a:defRPr/>
              </a:pPr>
              <a:t>45</a:t>
            </a:fld>
            <a:endParaRPr lang="en-US" altLang="zh-CN" dirty="0">
              <a:solidFill>
                <a:srgbClr val="000000"/>
              </a:solidFill>
            </a:endParaRPr>
          </a:p>
        </p:txBody>
      </p:sp>
      <p:pic>
        <p:nvPicPr>
          <p:cNvPr id="5122" name="Picture 2"/>
          <p:cNvPicPr>
            <a:picLocks noChangeAspect="1" noChangeArrowheads="1"/>
          </p:cNvPicPr>
          <p:nvPr/>
        </p:nvPicPr>
        <p:blipFill>
          <a:blip r:embed="rId2" cstate="print"/>
          <a:srcRect/>
          <a:stretch>
            <a:fillRect/>
          </a:stretch>
        </p:blipFill>
        <p:spPr bwMode="auto">
          <a:xfrm>
            <a:off x="828675" y="960045"/>
            <a:ext cx="7553325" cy="5669355"/>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0" dirty="0" smtClean="0"/>
              <a:t>Worries</a:t>
            </a:r>
            <a:endParaRPr lang="zh-CN" altLang="en-US" b="0" dirty="0"/>
          </a:p>
        </p:txBody>
      </p:sp>
      <p:sp>
        <p:nvSpPr>
          <p:cNvPr id="4" name="灯片编号占位符 3"/>
          <p:cNvSpPr>
            <a:spLocks noGrp="1"/>
          </p:cNvSpPr>
          <p:nvPr>
            <p:ph type="sldNum" sz="quarter" idx="10"/>
          </p:nvPr>
        </p:nvSpPr>
        <p:spPr/>
        <p:txBody>
          <a:bodyPr/>
          <a:lstStyle/>
          <a:p>
            <a:pPr>
              <a:defRPr/>
            </a:pPr>
            <a:fld id="{C75A0062-C54B-461E-912D-BD481A8501E8}" type="slidenum">
              <a:rPr lang="en-US" altLang="zh-CN" smtClean="0">
                <a:solidFill>
                  <a:srgbClr val="000000"/>
                </a:solidFill>
              </a:rPr>
              <a:pPr>
                <a:defRPr/>
              </a:pPr>
              <a:t>46</a:t>
            </a:fld>
            <a:endParaRPr lang="en-US" altLang="zh-CN" dirty="0">
              <a:solidFill>
                <a:srgbClr val="000000"/>
              </a:solidFill>
            </a:endParaRPr>
          </a:p>
        </p:txBody>
      </p:sp>
      <p:grpSp>
        <p:nvGrpSpPr>
          <p:cNvPr id="9" name="组合 8"/>
          <p:cNvGrpSpPr/>
          <p:nvPr/>
        </p:nvGrpSpPr>
        <p:grpSpPr>
          <a:xfrm>
            <a:off x="51388" y="1252538"/>
            <a:ext cx="8963495" cy="4843462"/>
            <a:chOff x="51388" y="1252538"/>
            <a:chExt cx="8963495" cy="4843462"/>
          </a:xfrm>
        </p:grpSpPr>
        <p:pic>
          <p:nvPicPr>
            <p:cNvPr id="6146" name="Picture 2"/>
            <p:cNvPicPr>
              <a:picLocks noChangeAspect="1" noChangeArrowheads="1"/>
            </p:cNvPicPr>
            <p:nvPr/>
          </p:nvPicPr>
          <p:blipFill>
            <a:blip r:embed="rId2" cstate="print"/>
            <a:srcRect/>
            <a:stretch>
              <a:fillRect/>
            </a:stretch>
          </p:blipFill>
          <p:spPr bwMode="auto">
            <a:xfrm>
              <a:off x="51388" y="1252538"/>
              <a:ext cx="8959967" cy="4843462"/>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8576733" y="5715000"/>
              <a:ext cx="438150" cy="314325"/>
            </a:xfrm>
            <a:prstGeom prst="rect">
              <a:avLst/>
            </a:prstGeom>
            <a:noFill/>
            <a:ln w="9525">
              <a:noFill/>
              <a:miter lim="800000"/>
              <a:headEnd/>
              <a:tailEnd/>
            </a:ln>
          </p:spPr>
        </p:pic>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0" dirty="0" smtClean="0"/>
              <a:t>Consistent with Planck results?</a:t>
            </a:r>
            <a:endParaRPr lang="zh-CN" altLang="en-US" b="0" dirty="0"/>
          </a:p>
        </p:txBody>
      </p:sp>
      <p:sp>
        <p:nvSpPr>
          <p:cNvPr id="4" name="灯片编号占位符 3"/>
          <p:cNvSpPr>
            <a:spLocks noGrp="1"/>
          </p:cNvSpPr>
          <p:nvPr>
            <p:ph type="sldNum" sz="quarter" idx="10"/>
          </p:nvPr>
        </p:nvSpPr>
        <p:spPr/>
        <p:txBody>
          <a:bodyPr/>
          <a:lstStyle/>
          <a:p>
            <a:pPr>
              <a:defRPr/>
            </a:pPr>
            <a:fld id="{C75A0062-C54B-461E-912D-BD481A8501E8}" type="slidenum">
              <a:rPr lang="en-US" altLang="zh-CN" smtClean="0">
                <a:solidFill>
                  <a:srgbClr val="000000"/>
                </a:solidFill>
              </a:rPr>
              <a:pPr>
                <a:defRPr/>
              </a:pPr>
              <a:t>47</a:t>
            </a:fld>
            <a:endParaRPr lang="en-US" altLang="zh-CN" dirty="0">
              <a:solidFill>
                <a:srgbClr val="000000"/>
              </a:solidFill>
            </a:endParaRPr>
          </a:p>
        </p:txBody>
      </p:sp>
      <p:grpSp>
        <p:nvGrpSpPr>
          <p:cNvPr id="3" name="组合 9"/>
          <p:cNvGrpSpPr/>
          <p:nvPr/>
        </p:nvGrpSpPr>
        <p:grpSpPr>
          <a:xfrm>
            <a:off x="1905000" y="2209800"/>
            <a:ext cx="5334000" cy="4314825"/>
            <a:chOff x="152400" y="2209800"/>
            <a:chExt cx="5334000" cy="4314825"/>
          </a:xfrm>
        </p:grpSpPr>
        <p:pic>
          <p:nvPicPr>
            <p:cNvPr id="24579" name="Picture 3"/>
            <p:cNvPicPr>
              <a:picLocks noChangeAspect="1" noChangeArrowheads="1"/>
            </p:cNvPicPr>
            <p:nvPr/>
          </p:nvPicPr>
          <p:blipFill>
            <a:blip r:embed="rId2" cstate="print"/>
            <a:srcRect/>
            <a:stretch>
              <a:fillRect/>
            </a:stretch>
          </p:blipFill>
          <p:spPr bwMode="auto">
            <a:xfrm>
              <a:off x="152400" y="2209800"/>
              <a:ext cx="5334000" cy="4314825"/>
            </a:xfrm>
            <a:prstGeom prst="rect">
              <a:avLst/>
            </a:prstGeom>
            <a:noFill/>
            <a:ln w="9525">
              <a:noFill/>
              <a:miter lim="800000"/>
              <a:headEnd/>
              <a:tailEnd/>
            </a:ln>
          </p:spPr>
        </p:pic>
        <p:pic>
          <p:nvPicPr>
            <p:cNvPr id="24580" name="Picture 4"/>
            <p:cNvPicPr>
              <a:picLocks noChangeAspect="1" noChangeArrowheads="1"/>
            </p:cNvPicPr>
            <p:nvPr/>
          </p:nvPicPr>
          <p:blipFill>
            <a:blip r:embed="rId3" cstate="print"/>
            <a:srcRect/>
            <a:stretch>
              <a:fillRect/>
            </a:stretch>
          </p:blipFill>
          <p:spPr bwMode="auto">
            <a:xfrm>
              <a:off x="3124200" y="2328333"/>
              <a:ext cx="2057400" cy="426534"/>
            </a:xfrm>
            <a:prstGeom prst="rect">
              <a:avLst/>
            </a:prstGeom>
            <a:noFill/>
            <a:ln w="9525">
              <a:noFill/>
              <a:miter lim="800000"/>
              <a:headEnd/>
              <a:tailEnd/>
            </a:ln>
          </p:spPr>
        </p:pic>
      </p:grpSp>
      <p:sp>
        <p:nvSpPr>
          <p:cNvPr id="9" name="Rectangle 10"/>
          <p:cNvSpPr>
            <a:spLocks noChangeArrowheads="1"/>
          </p:cNvSpPr>
          <p:nvPr/>
        </p:nvSpPr>
        <p:spPr bwMode="auto">
          <a:xfrm>
            <a:off x="6096000" y="304800"/>
            <a:ext cx="2948244" cy="369332"/>
          </a:xfrm>
          <a:prstGeom prst="rect">
            <a:avLst/>
          </a:prstGeom>
          <a:noFill/>
          <a:ln w="9525" algn="ctr">
            <a:noFill/>
            <a:miter lim="800000"/>
            <a:headEnd/>
            <a:tailEnd/>
          </a:ln>
        </p:spPr>
        <p:txBody>
          <a:bodyPr wrap="none">
            <a:spAutoFit/>
          </a:bodyPr>
          <a:lstStyle/>
          <a:p>
            <a:r>
              <a:rPr lang="en-US" altLang="zh-CN" i="1" dirty="0" smtClean="0"/>
              <a:t>(Li, Xia &amp; Zhang, 1404.0238)</a:t>
            </a:r>
            <a:endParaRPr lang="en-US" altLang="zh-CN" i="1" dirty="0"/>
          </a:p>
        </p:txBody>
      </p:sp>
      <p:grpSp>
        <p:nvGrpSpPr>
          <p:cNvPr id="10" name="组合 9"/>
          <p:cNvGrpSpPr>
            <a:grpSpLocks/>
          </p:cNvGrpSpPr>
          <p:nvPr/>
        </p:nvGrpSpPr>
        <p:grpSpPr bwMode="auto">
          <a:xfrm>
            <a:off x="381000" y="914400"/>
            <a:ext cx="3657600" cy="576263"/>
            <a:chOff x="3200400" y="1710000"/>
            <a:chExt cx="3657600" cy="576000"/>
          </a:xfrm>
        </p:grpSpPr>
        <p:pic>
          <p:nvPicPr>
            <p:cNvPr id="11" name="Picture 5"/>
            <p:cNvPicPr>
              <a:picLocks noChangeAspect="1" noChangeArrowheads="1"/>
            </p:cNvPicPr>
            <p:nvPr/>
          </p:nvPicPr>
          <p:blipFill>
            <a:blip r:embed="rId4" cstate="print"/>
            <a:srcRect/>
            <a:stretch>
              <a:fillRect/>
            </a:stretch>
          </p:blipFill>
          <p:spPr bwMode="auto">
            <a:xfrm>
              <a:off x="3200400" y="1710000"/>
              <a:ext cx="2165469" cy="576000"/>
            </a:xfrm>
            <a:prstGeom prst="rect">
              <a:avLst/>
            </a:prstGeom>
            <a:noFill/>
            <a:ln w="9525" algn="ctr">
              <a:noFill/>
              <a:miter lim="800000"/>
              <a:headEnd/>
              <a:tailEnd/>
            </a:ln>
          </p:spPr>
        </p:pic>
        <p:pic>
          <p:nvPicPr>
            <p:cNvPr id="12" name="Picture 6"/>
            <p:cNvPicPr>
              <a:picLocks noChangeAspect="1" noChangeArrowheads="1"/>
            </p:cNvPicPr>
            <p:nvPr/>
          </p:nvPicPr>
          <p:blipFill>
            <a:blip r:embed="rId5" cstate="print"/>
            <a:srcRect/>
            <a:stretch>
              <a:fillRect/>
            </a:stretch>
          </p:blipFill>
          <p:spPr bwMode="auto">
            <a:xfrm>
              <a:off x="5638800" y="1752600"/>
              <a:ext cx="1219200" cy="504825"/>
            </a:xfrm>
            <a:prstGeom prst="rect">
              <a:avLst/>
            </a:prstGeom>
            <a:noFill/>
            <a:ln w="9525" algn="ctr">
              <a:noFill/>
              <a:miter lim="800000"/>
              <a:headEnd/>
              <a:tailEnd/>
            </a:ln>
          </p:spPr>
        </p:pic>
      </p:grpSp>
      <p:pic>
        <p:nvPicPr>
          <p:cNvPr id="5122" name="Picture 2"/>
          <p:cNvPicPr>
            <a:picLocks noChangeAspect="1" noChangeArrowheads="1"/>
          </p:cNvPicPr>
          <p:nvPr/>
        </p:nvPicPr>
        <p:blipFill>
          <a:blip r:embed="rId6" cstate="print"/>
          <a:srcRect/>
          <a:stretch>
            <a:fillRect/>
          </a:stretch>
        </p:blipFill>
        <p:spPr bwMode="auto">
          <a:xfrm>
            <a:off x="5133975" y="1600200"/>
            <a:ext cx="3781425" cy="457200"/>
          </a:xfrm>
          <a:prstGeom prst="rect">
            <a:avLst/>
          </a:prstGeom>
          <a:noFill/>
          <a:ln w="9525">
            <a:noFill/>
            <a:miter lim="800000"/>
            <a:headEnd/>
            <a:tailEnd/>
          </a:ln>
        </p:spPr>
      </p:pic>
      <p:sp>
        <p:nvSpPr>
          <p:cNvPr id="14" name="矩形 13"/>
          <p:cNvSpPr/>
          <p:nvPr/>
        </p:nvSpPr>
        <p:spPr>
          <a:xfrm>
            <a:off x="4018002" y="1122781"/>
            <a:ext cx="1107997" cy="923330"/>
          </a:xfrm>
          <a:prstGeom prst="rect">
            <a:avLst/>
          </a:prstGeom>
          <a:noFill/>
        </p:spPr>
        <p:txBody>
          <a:bodyPr wrap="none" lIns="91440" tIns="45720" rIns="91440" bIns="45720">
            <a:spAutoFit/>
          </a:bodyPr>
          <a:lstStyle/>
          <a:p>
            <a:pPr algn="ctr"/>
            <a:r>
              <a:rPr lang="en-US" altLang="zh-CN"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Unicode MS" pitchFamily="34" charset="-122"/>
                <a:ea typeface="Arial Unicode MS" pitchFamily="34" charset="-122"/>
                <a:cs typeface="Arial Unicode MS" pitchFamily="34" charset="-122"/>
              </a:rPr>
              <a:t>VS</a:t>
            </a:r>
            <a:endParaRPr lang="zh-CN" alt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Unicode MS" pitchFamily="34" charset="-122"/>
              <a:ea typeface="Arial Unicode MS" pitchFamily="34" charset="-122"/>
              <a:cs typeface="Arial Unicode MS" pitchFamily="34" charset="-122"/>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0" dirty="0" smtClean="0"/>
              <a:t>Including extra parameters</a:t>
            </a:r>
            <a:endParaRPr lang="zh-CN" altLang="en-US" b="0" dirty="0"/>
          </a:p>
        </p:txBody>
      </p:sp>
      <p:sp>
        <p:nvSpPr>
          <p:cNvPr id="4" name="灯片编号占位符 3"/>
          <p:cNvSpPr>
            <a:spLocks noGrp="1"/>
          </p:cNvSpPr>
          <p:nvPr>
            <p:ph type="sldNum" sz="quarter" idx="10"/>
          </p:nvPr>
        </p:nvSpPr>
        <p:spPr/>
        <p:txBody>
          <a:bodyPr/>
          <a:lstStyle/>
          <a:p>
            <a:pPr>
              <a:defRPr/>
            </a:pPr>
            <a:fld id="{C75A0062-C54B-461E-912D-BD481A8501E8}" type="slidenum">
              <a:rPr lang="en-US" altLang="zh-CN" smtClean="0"/>
              <a:pPr>
                <a:defRPr/>
              </a:pPr>
              <a:t>48</a:t>
            </a:fld>
            <a:endParaRPr lang="en-US" altLang="zh-CN" dirty="0"/>
          </a:p>
        </p:txBody>
      </p:sp>
      <p:pic>
        <p:nvPicPr>
          <p:cNvPr id="24578" name="Picture 2"/>
          <p:cNvPicPr>
            <a:picLocks noChangeAspect="1" noChangeArrowheads="1"/>
          </p:cNvPicPr>
          <p:nvPr/>
        </p:nvPicPr>
        <p:blipFill>
          <a:blip r:embed="rId2" cstate="print"/>
          <a:srcRect/>
          <a:stretch>
            <a:fillRect/>
          </a:stretch>
        </p:blipFill>
        <p:spPr bwMode="auto">
          <a:xfrm>
            <a:off x="4592082" y="2980266"/>
            <a:ext cx="4444671" cy="3351600"/>
          </a:xfrm>
          <a:prstGeom prst="rect">
            <a:avLst/>
          </a:prstGeom>
          <a:noFill/>
          <a:ln w="9525">
            <a:noFill/>
            <a:miter lim="800000"/>
            <a:headEnd/>
            <a:tailEnd/>
          </a:ln>
        </p:spPr>
      </p:pic>
      <p:sp>
        <p:nvSpPr>
          <p:cNvPr id="8" name="内容占位符 2"/>
          <p:cNvSpPr>
            <a:spLocks noGrp="1"/>
          </p:cNvSpPr>
          <p:nvPr>
            <p:ph idx="1"/>
          </p:nvPr>
        </p:nvSpPr>
        <p:spPr>
          <a:xfrm>
            <a:off x="457200" y="1066800"/>
            <a:ext cx="8229600" cy="2209800"/>
          </a:xfrm>
        </p:spPr>
        <p:txBody>
          <a:bodyPr/>
          <a:lstStyle/>
          <a:p>
            <a:r>
              <a:rPr lang="en-US" altLang="zh-CN" dirty="0" smtClean="0"/>
              <a:t>In order to lessen the tension between BICEP2 and Planck results, one could include extra cosmological parameters, like the running of scalar spectrum index, to relax the constraint on r from Planck data.</a:t>
            </a:r>
            <a:endParaRPr lang="zh-CN" altLang="en-US" dirty="0"/>
          </a:p>
        </p:txBody>
      </p:sp>
      <p:sp>
        <p:nvSpPr>
          <p:cNvPr id="6" name="Rectangle 10"/>
          <p:cNvSpPr>
            <a:spLocks noChangeArrowheads="1"/>
          </p:cNvSpPr>
          <p:nvPr/>
        </p:nvSpPr>
        <p:spPr bwMode="auto">
          <a:xfrm>
            <a:off x="6525745" y="304800"/>
            <a:ext cx="2313455" cy="369332"/>
          </a:xfrm>
          <a:prstGeom prst="rect">
            <a:avLst/>
          </a:prstGeom>
          <a:noFill/>
          <a:ln w="9525" algn="ctr">
            <a:noFill/>
            <a:miter lim="800000"/>
            <a:headEnd/>
            <a:tailEnd/>
          </a:ln>
        </p:spPr>
        <p:txBody>
          <a:bodyPr wrap="none">
            <a:spAutoFit/>
          </a:bodyPr>
          <a:lstStyle/>
          <a:p>
            <a:r>
              <a:rPr lang="en-US" altLang="zh-CN" i="1" dirty="0" smtClean="0"/>
              <a:t>(Ade et al., 1403.3985)</a:t>
            </a:r>
            <a:endParaRPr lang="en-US" altLang="zh-CN" i="1" dirty="0"/>
          </a:p>
        </p:txBody>
      </p:sp>
      <p:pic>
        <p:nvPicPr>
          <p:cNvPr id="7" name="Picture 2"/>
          <p:cNvPicPr>
            <a:picLocks noChangeAspect="1" noChangeArrowheads="1"/>
          </p:cNvPicPr>
          <p:nvPr/>
        </p:nvPicPr>
        <p:blipFill>
          <a:blip r:embed="rId3" cstate="print"/>
          <a:srcRect/>
          <a:stretch>
            <a:fillRect/>
          </a:stretch>
        </p:blipFill>
        <p:spPr bwMode="auto">
          <a:xfrm>
            <a:off x="152400" y="2971800"/>
            <a:ext cx="4475700" cy="3352099"/>
          </a:xfrm>
          <a:prstGeom prst="rect">
            <a:avLst/>
          </a:prstGeom>
          <a:noFill/>
          <a:ln w="9525" algn="ctr">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C75A0062-C54B-461E-912D-BD481A8501E8}" type="slidenum">
              <a:rPr lang="en-US" altLang="zh-CN" smtClean="0">
                <a:solidFill>
                  <a:srgbClr val="000000"/>
                </a:solidFill>
              </a:rPr>
              <a:pPr>
                <a:defRPr/>
              </a:pPr>
              <a:t>49</a:t>
            </a:fld>
            <a:endParaRPr lang="en-US" altLang="zh-CN" dirty="0">
              <a:solidFill>
                <a:srgbClr val="000000"/>
              </a:solidFill>
            </a:endParaRPr>
          </a:p>
        </p:txBody>
      </p:sp>
      <p:sp>
        <p:nvSpPr>
          <p:cNvPr id="6" name="标题 1"/>
          <p:cNvSpPr>
            <a:spLocks noGrp="1"/>
          </p:cNvSpPr>
          <p:nvPr>
            <p:ph type="title"/>
          </p:nvPr>
        </p:nvSpPr>
        <p:spPr>
          <a:xfrm>
            <a:off x="457200" y="76200"/>
            <a:ext cx="8229600" cy="533400"/>
          </a:xfrm>
        </p:spPr>
        <p:txBody>
          <a:bodyPr/>
          <a:lstStyle/>
          <a:p>
            <a:r>
              <a:rPr lang="en-US" altLang="zh-CN" b="0" dirty="0" smtClean="0"/>
              <a:t>Cut off at large scales</a:t>
            </a:r>
            <a:endParaRPr lang="zh-CN" altLang="en-US" b="0" dirty="0"/>
          </a:p>
        </p:txBody>
      </p:sp>
      <p:sp>
        <p:nvSpPr>
          <p:cNvPr id="7" name="内容占位符 2"/>
          <p:cNvSpPr>
            <a:spLocks noGrp="1"/>
          </p:cNvSpPr>
          <p:nvPr>
            <p:ph idx="1"/>
          </p:nvPr>
        </p:nvSpPr>
        <p:spPr>
          <a:xfrm>
            <a:off x="457200" y="762000"/>
            <a:ext cx="8229600" cy="2209800"/>
          </a:xfrm>
        </p:spPr>
        <p:txBody>
          <a:bodyPr/>
          <a:lstStyle/>
          <a:p>
            <a:r>
              <a:rPr lang="en-US" altLang="zh-CN" dirty="0" smtClean="0"/>
              <a:t>The large value of r from BICEP2 will bring the extra power on CMB TT power spectrum, which leads to the worse fit to the Planck data. </a:t>
            </a:r>
          </a:p>
          <a:p>
            <a:r>
              <a:rPr lang="en-US" altLang="zh-CN" dirty="0" smtClean="0"/>
              <a:t>The theoretical model with a cut off at large scales</a:t>
            </a:r>
            <a:r>
              <a:rPr lang="zh-CN" altLang="en-US" dirty="0" smtClean="0"/>
              <a:t> </a:t>
            </a:r>
            <a:r>
              <a:rPr lang="en-US" altLang="zh-CN" dirty="0" smtClean="0"/>
              <a:t>is more favored by the data.</a:t>
            </a:r>
          </a:p>
        </p:txBody>
      </p:sp>
      <p:pic>
        <p:nvPicPr>
          <p:cNvPr id="3074" name="Picture 2"/>
          <p:cNvPicPr>
            <a:picLocks noChangeAspect="1" noChangeArrowheads="1"/>
          </p:cNvPicPr>
          <p:nvPr/>
        </p:nvPicPr>
        <p:blipFill>
          <a:blip r:embed="rId2" cstate="print"/>
          <a:srcRect/>
          <a:stretch>
            <a:fillRect/>
          </a:stretch>
        </p:blipFill>
        <p:spPr bwMode="auto">
          <a:xfrm>
            <a:off x="381000" y="2779039"/>
            <a:ext cx="5181600" cy="3978248"/>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5715000" y="3076575"/>
            <a:ext cx="3067050" cy="3324225"/>
          </a:xfrm>
          <a:prstGeom prst="rect">
            <a:avLst/>
          </a:prstGeom>
          <a:noFill/>
          <a:ln w="9525">
            <a:noFill/>
            <a:miter lim="800000"/>
            <a:headEnd/>
            <a:tailEnd/>
          </a:ln>
        </p:spPr>
      </p:pic>
      <p:sp>
        <p:nvSpPr>
          <p:cNvPr id="8" name="Rectangle 10"/>
          <p:cNvSpPr>
            <a:spLocks noChangeArrowheads="1"/>
          </p:cNvSpPr>
          <p:nvPr/>
        </p:nvSpPr>
        <p:spPr bwMode="auto">
          <a:xfrm>
            <a:off x="5791200" y="304800"/>
            <a:ext cx="3159840" cy="369332"/>
          </a:xfrm>
          <a:prstGeom prst="rect">
            <a:avLst/>
          </a:prstGeom>
          <a:noFill/>
          <a:ln w="9525" algn="ctr">
            <a:noFill/>
            <a:miter lim="800000"/>
            <a:headEnd/>
            <a:tailEnd/>
          </a:ln>
        </p:spPr>
        <p:txBody>
          <a:bodyPr wrap="none">
            <a:spAutoFit/>
          </a:bodyPr>
          <a:lstStyle/>
          <a:p>
            <a:r>
              <a:rPr lang="en-US" altLang="zh-CN" i="1" dirty="0" smtClean="0"/>
              <a:t>(Xia, </a:t>
            </a:r>
            <a:r>
              <a:rPr lang="en-US" altLang="zh-CN" i="1" dirty="0" err="1" smtClean="0"/>
              <a:t>Cai</a:t>
            </a:r>
            <a:r>
              <a:rPr lang="en-US" altLang="zh-CN" i="1" dirty="0" smtClean="0"/>
              <a:t>, Li Zhang, 1403.7623)</a:t>
            </a:r>
            <a:endParaRPr lang="en-US" altLang="zh-CN" i="1"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0" dirty="0" smtClean="0">
                <a:latin typeface="Arial Unicode MS" pitchFamily="34" charset="-122"/>
                <a:ea typeface="Arial Unicode MS" pitchFamily="34" charset="-122"/>
                <a:cs typeface="Arial Unicode MS" pitchFamily="34" charset="-122"/>
              </a:rPr>
              <a:t>Cosmic Microwave Background</a:t>
            </a:r>
            <a:endParaRPr lang="zh-CN" altLang="en-US" b="0" dirty="0">
              <a:latin typeface="Arial Unicode MS" pitchFamily="34" charset="-122"/>
              <a:ea typeface="Arial Unicode MS" pitchFamily="34" charset="-122"/>
              <a:cs typeface="Arial Unicode MS" pitchFamily="34" charset="-122"/>
            </a:endParaRPr>
          </a:p>
        </p:txBody>
      </p:sp>
      <p:sp>
        <p:nvSpPr>
          <p:cNvPr id="4" name="灯片编号占位符 3"/>
          <p:cNvSpPr>
            <a:spLocks noGrp="1"/>
          </p:cNvSpPr>
          <p:nvPr>
            <p:ph type="sldNum" sz="quarter" idx="10"/>
          </p:nvPr>
        </p:nvSpPr>
        <p:spPr/>
        <p:txBody>
          <a:bodyPr/>
          <a:lstStyle/>
          <a:p>
            <a:pPr>
              <a:defRPr/>
            </a:pPr>
            <a:fld id="{C75A0062-C54B-461E-912D-BD481A8501E8}" type="slidenum">
              <a:rPr lang="en-US" altLang="zh-CN" smtClean="0"/>
              <a:pPr>
                <a:defRPr/>
              </a:pPr>
              <a:t>5</a:t>
            </a:fld>
            <a:endParaRPr lang="en-US" altLang="zh-CN" dirty="0"/>
          </a:p>
        </p:txBody>
      </p:sp>
      <p:pic>
        <p:nvPicPr>
          <p:cNvPr id="4098" name="Picture 2"/>
          <p:cNvPicPr>
            <a:picLocks noChangeAspect="1" noChangeArrowheads="1"/>
          </p:cNvPicPr>
          <p:nvPr/>
        </p:nvPicPr>
        <p:blipFill>
          <a:blip r:embed="rId2" cstate="print"/>
          <a:srcRect/>
          <a:stretch>
            <a:fillRect/>
          </a:stretch>
        </p:blipFill>
        <p:spPr bwMode="auto">
          <a:xfrm>
            <a:off x="990600" y="935787"/>
            <a:ext cx="7262812" cy="5617413"/>
          </a:xfrm>
          <a:prstGeom prst="rect">
            <a:avLst/>
          </a:prstGeom>
          <a:noFill/>
          <a:ln w="9525">
            <a:noFill/>
            <a:miter lim="800000"/>
            <a:headEnd/>
            <a:tailEnd/>
          </a:ln>
        </p:spPr>
      </p:pic>
      <p:cxnSp>
        <p:nvCxnSpPr>
          <p:cNvPr id="9" name="直接连接符 8"/>
          <p:cNvCxnSpPr/>
          <p:nvPr/>
        </p:nvCxnSpPr>
        <p:spPr bwMode="auto">
          <a:xfrm>
            <a:off x="2514600" y="2209800"/>
            <a:ext cx="914400" cy="914400"/>
          </a:xfrm>
          <a:prstGeom prst="line">
            <a:avLst/>
          </a:prstGeom>
          <a:noFill/>
          <a:ln w="9525" cap="flat" cmpd="sng" algn="ctr">
            <a:noFill/>
            <a:prstDash val="solid"/>
            <a:round/>
            <a:headEnd type="none" w="med" len="med"/>
            <a:tailEnd type="none" w="med" len="med"/>
          </a:ln>
          <a:effectLst/>
        </p:spPr>
      </p:cxnSp>
      <p:cxnSp>
        <p:nvCxnSpPr>
          <p:cNvPr id="15" name="直接连接符 14"/>
          <p:cNvCxnSpPr/>
          <p:nvPr/>
        </p:nvCxnSpPr>
        <p:spPr bwMode="auto">
          <a:xfrm flipV="1">
            <a:off x="3124200" y="2133600"/>
            <a:ext cx="2209800" cy="1752600"/>
          </a:xfrm>
          <a:prstGeom prst="line">
            <a:avLst/>
          </a:prstGeom>
          <a:noFill/>
          <a:ln w="57150" cap="flat" cmpd="sng" algn="ctr">
            <a:solidFill>
              <a:srgbClr val="00FF00"/>
            </a:solidFill>
            <a:prstDash val="solid"/>
            <a:round/>
            <a:headEnd type="none" w="med" len="med"/>
            <a:tailEnd type="none" w="med" len="med"/>
          </a:ln>
          <a:effectLst/>
        </p:spPr>
      </p:cxn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0" dirty="0" smtClean="0"/>
              <a:t>Rotation Angle</a:t>
            </a:r>
            <a:endParaRPr lang="zh-CN" altLang="en-US" b="0" dirty="0"/>
          </a:p>
        </p:txBody>
      </p:sp>
      <p:sp>
        <p:nvSpPr>
          <p:cNvPr id="3" name="内容占位符 2"/>
          <p:cNvSpPr>
            <a:spLocks noGrp="1"/>
          </p:cNvSpPr>
          <p:nvPr>
            <p:ph idx="1"/>
          </p:nvPr>
        </p:nvSpPr>
        <p:spPr/>
        <p:txBody>
          <a:bodyPr/>
          <a:lstStyle/>
          <a:p>
            <a:r>
              <a:rPr lang="en-US" altLang="zh-CN" dirty="0" smtClean="0"/>
              <a:t>Using BICEP1 polarization data, in 2010 we find that this data supported a non-zero rotation angle, which implies the CPT symmetry might be violated.</a:t>
            </a:r>
            <a:endParaRPr lang="zh-CN" altLang="en-US" dirty="0"/>
          </a:p>
        </p:txBody>
      </p:sp>
      <p:sp>
        <p:nvSpPr>
          <p:cNvPr id="4" name="灯片编号占位符 3"/>
          <p:cNvSpPr>
            <a:spLocks noGrp="1"/>
          </p:cNvSpPr>
          <p:nvPr>
            <p:ph type="sldNum" sz="quarter" idx="10"/>
          </p:nvPr>
        </p:nvSpPr>
        <p:spPr/>
        <p:txBody>
          <a:bodyPr/>
          <a:lstStyle/>
          <a:p>
            <a:pPr>
              <a:defRPr/>
            </a:pPr>
            <a:fld id="{C75A0062-C54B-461E-912D-BD481A8501E8}" type="slidenum">
              <a:rPr lang="en-US" altLang="zh-CN" smtClean="0"/>
              <a:pPr>
                <a:defRPr/>
              </a:pPr>
              <a:t>50</a:t>
            </a:fld>
            <a:endParaRPr lang="en-US" altLang="zh-CN" dirty="0"/>
          </a:p>
        </p:txBody>
      </p:sp>
      <p:pic>
        <p:nvPicPr>
          <p:cNvPr id="22530" name="Picture 2"/>
          <p:cNvPicPr>
            <a:picLocks noChangeAspect="1" noChangeArrowheads="1"/>
          </p:cNvPicPr>
          <p:nvPr/>
        </p:nvPicPr>
        <p:blipFill>
          <a:blip r:embed="rId2" cstate="print"/>
          <a:srcRect/>
          <a:stretch>
            <a:fillRect/>
          </a:stretch>
        </p:blipFill>
        <p:spPr bwMode="auto">
          <a:xfrm>
            <a:off x="4267200" y="2661218"/>
            <a:ext cx="4800600" cy="3968182"/>
          </a:xfrm>
          <a:prstGeom prst="rect">
            <a:avLst/>
          </a:prstGeom>
          <a:noFill/>
          <a:ln w="9525">
            <a:noFill/>
            <a:miter lim="800000"/>
            <a:headEnd/>
            <a:tailEnd/>
          </a:ln>
        </p:spPr>
      </p:pic>
      <p:pic>
        <p:nvPicPr>
          <p:cNvPr id="22531" name="Picture 3"/>
          <p:cNvPicPr>
            <a:picLocks noChangeAspect="1" noChangeArrowheads="1"/>
          </p:cNvPicPr>
          <p:nvPr/>
        </p:nvPicPr>
        <p:blipFill>
          <a:blip r:embed="rId3" cstate="print"/>
          <a:srcRect/>
          <a:stretch>
            <a:fillRect/>
          </a:stretch>
        </p:blipFill>
        <p:spPr bwMode="auto">
          <a:xfrm>
            <a:off x="1676400" y="2066925"/>
            <a:ext cx="5991225" cy="600075"/>
          </a:xfrm>
          <a:prstGeom prst="rect">
            <a:avLst/>
          </a:prstGeom>
          <a:noFill/>
          <a:ln w="9525">
            <a:noFill/>
            <a:miter lim="800000"/>
            <a:headEnd/>
            <a:tailEnd/>
          </a:ln>
        </p:spPr>
      </p:pic>
      <p:sp>
        <p:nvSpPr>
          <p:cNvPr id="7" name="Rectangle 10"/>
          <p:cNvSpPr>
            <a:spLocks noChangeArrowheads="1"/>
          </p:cNvSpPr>
          <p:nvPr/>
        </p:nvSpPr>
        <p:spPr bwMode="auto">
          <a:xfrm>
            <a:off x="6468040" y="304800"/>
            <a:ext cx="2428871" cy="369332"/>
          </a:xfrm>
          <a:prstGeom prst="rect">
            <a:avLst/>
          </a:prstGeom>
          <a:noFill/>
          <a:ln w="9525" algn="ctr">
            <a:noFill/>
            <a:miter lim="800000"/>
            <a:headEnd/>
            <a:tailEnd/>
          </a:ln>
        </p:spPr>
        <p:txBody>
          <a:bodyPr wrap="none">
            <a:spAutoFit/>
          </a:bodyPr>
          <a:lstStyle/>
          <a:p>
            <a:r>
              <a:rPr lang="en-US" altLang="zh-CN" i="1" dirty="0" smtClean="0"/>
              <a:t>(Xia, Li &amp; Zhang, 2010)</a:t>
            </a:r>
            <a:endParaRPr lang="en-US" altLang="zh-CN" i="1" dirty="0"/>
          </a:p>
        </p:txBody>
      </p:sp>
      <p:pic>
        <p:nvPicPr>
          <p:cNvPr id="2050" name="Picture 2"/>
          <p:cNvPicPr>
            <a:picLocks noChangeAspect="1" noChangeArrowheads="1"/>
          </p:cNvPicPr>
          <p:nvPr/>
        </p:nvPicPr>
        <p:blipFill>
          <a:blip r:embed="rId4" cstate="print"/>
          <a:srcRect/>
          <a:stretch>
            <a:fillRect/>
          </a:stretch>
        </p:blipFill>
        <p:spPr bwMode="auto">
          <a:xfrm>
            <a:off x="45156" y="3124200"/>
            <a:ext cx="4286250" cy="2466975"/>
          </a:xfrm>
          <a:prstGeom prst="rect">
            <a:avLst/>
          </a:prstGeom>
          <a:noFill/>
          <a:ln w="9525">
            <a:noFill/>
            <a:miter lim="800000"/>
            <a:headEnd/>
            <a:tailEnd/>
          </a:ln>
        </p:spPr>
      </p:pic>
      <p:sp>
        <p:nvSpPr>
          <p:cNvPr id="9" name="Rectangle 10"/>
          <p:cNvSpPr>
            <a:spLocks noChangeArrowheads="1"/>
          </p:cNvSpPr>
          <p:nvPr/>
        </p:nvSpPr>
        <p:spPr bwMode="auto">
          <a:xfrm>
            <a:off x="318087" y="6019800"/>
            <a:ext cx="3621505" cy="369332"/>
          </a:xfrm>
          <a:prstGeom prst="rect">
            <a:avLst/>
          </a:prstGeom>
          <a:noFill/>
          <a:ln w="9525" algn="ctr">
            <a:noFill/>
            <a:miter lim="800000"/>
            <a:headEnd/>
            <a:tailEnd/>
          </a:ln>
        </p:spPr>
        <p:txBody>
          <a:bodyPr wrap="none">
            <a:spAutoFit/>
          </a:bodyPr>
          <a:lstStyle/>
          <a:p>
            <a:r>
              <a:rPr lang="en-US" altLang="zh-CN" i="1" dirty="0" smtClean="0"/>
              <a:t>(</a:t>
            </a:r>
            <a:r>
              <a:rPr lang="en-US" altLang="zh-CN" i="1" dirty="0" err="1" smtClean="0"/>
              <a:t>Feng</a:t>
            </a:r>
            <a:r>
              <a:rPr lang="en-US" altLang="zh-CN" i="1" dirty="0" smtClean="0"/>
              <a:t>, Li, Xia, Chen &amp; Zhang, 2006)</a:t>
            </a:r>
            <a:endParaRPr lang="en-US" altLang="zh-CN" i="1"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0" dirty="0" smtClean="0"/>
              <a:t>Self-calibration</a:t>
            </a:r>
            <a:endParaRPr lang="zh-CN" altLang="en-US" b="0" dirty="0"/>
          </a:p>
        </p:txBody>
      </p:sp>
      <p:sp>
        <p:nvSpPr>
          <p:cNvPr id="3" name="内容占位符 2"/>
          <p:cNvSpPr>
            <a:spLocks noGrp="1"/>
          </p:cNvSpPr>
          <p:nvPr>
            <p:ph idx="1"/>
          </p:nvPr>
        </p:nvSpPr>
        <p:spPr>
          <a:xfrm>
            <a:off x="228600" y="838200"/>
            <a:ext cx="5791200" cy="2819400"/>
          </a:xfrm>
        </p:spPr>
        <p:txBody>
          <a:bodyPr/>
          <a:lstStyle/>
          <a:p>
            <a:r>
              <a:rPr lang="en-US" altLang="zh-CN" dirty="0" smtClean="0"/>
              <a:t>Inspired by our work, the BICEP collaboration improved the calibration method. They used the obtained TB and EB spectra, which should vanish in standard CMB theory, to calibrate the BICEP observations, including the BB power spectrum.</a:t>
            </a:r>
            <a:endParaRPr lang="zh-CN" altLang="en-US" dirty="0"/>
          </a:p>
        </p:txBody>
      </p:sp>
      <p:sp>
        <p:nvSpPr>
          <p:cNvPr id="4" name="灯片编号占位符 3"/>
          <p:cNvSpPr>
            <a:spLocks noGrp="1"/>
          </p:cNvSpPr>
          <p:nvPr>
            <p:ph type="sldNum" sz="quarter" idx="10"/>
          </p:nvPr>
        </p:nvSpPr>
        <p:spPr/>
        <p:txBody>
          <a:bodyPr/>
          <a:lstStyle/>
          <a:p>
            <a:pPr>
              <a:defRPr/>
            </a:pPr>
            <a:fld id="{C75A0062-C54B-461E-912D-BD481A8501E8}" type="slidenum">
              <a:rPr lang="en-US" altLang="zh-CN" smtClean="0"/>
              <a:pPr>
                <a:defRPr/>
              </a:pPr>
              <a:t>51</a:t>
            </a:fld>
            <a:endParaRPr lang="en-US" altLang="zh-CN" dirty="0"/>
          </a:p>
        </p:txBody>
      </p:sp>
      <p:pic>
        <p:nvPicPr>
          <p:cNvPr id="23554" name="Picture 2"/>
          <p:cNvPicPr>
            <a:picLocks noChangeAspect="1" noChangeArrowheads="1"/>
          </p:cNvPicPr>
          <p:nvPr/>
        </p:nvPicPr>
        <p:blipFill>
          <a:blip r:embed="rId2" cstate="print"/>
          <a:srcRect/>
          <a:stretch>
            <a:fillRect/>
          </a:stretch>
        </p:blipFill>
        <p:spPr bwMode="auto">
          <a:xfrm>
            <a:off x="1828800" y="3581400"/>
            <a:ext cx="5550255" cy="3124200"/>
          </a:xfrm>
          <a:prstGeom prst="rect">
            <a:avLst/>
          </a:prstGeom>
          <a:noFill/>
          <a:ln w="9525">
            <a:noFill/>
            <a:miter lim="800000"/>
            <a:headEnd/>
            <a:tailEnd/>
          </a:ln>
        </p:spPr>
      </p:pic>
      <p:sp>
        <p:nvSpPr>
          <p:cNvPr id="6" name="Rectangle 10"/>
          <p:cNvSpPr>
            <a:spLocks noChangeArrowheads="1"/>
          </p:cNvSpPr>
          <p:nvPr/>
        </p:nvSpPr>
        <p:spPr bwMode="auto">
          <a:xfrm>
            <a:off x="6525745" y="304800"/>
            <a:ext cx="2313455" cy="369332"/>
          </a:xfrm>
          <a:prstGeom prst="rect">
            <a:avLst/>
          </a:prstGeom>
          <a:noFill/>
          <a:ln w="9525" algn="ctr">
            <a:noFill/>
            <a:miter lim="800000"/>
            <a:headEnd/>
            <a:tailEnd/>
          </a:ln>
        </p:spPr>
        <p:txBody>
          <a:bodyPr wrap="none">
            <a:spAutoFit/>
          </a:bodyPr>
          <a:lstStyle/>
          <a:p>
            <a:r>
              <a:rPr lang="en-US" altLang="zh-CN" i="1" dirty="0" smtClean="0"/>
              <a:t>(Ade et al., 1403.3985)</a:t>
            </a:r>
            <a:endParaRPr lang="en-US" altLang="zh-CN" i="1" dirty="0"/>
          </a:p>
        </p:txBody>
      </p:sp>
      <p:pic>
        <p:nvPicPr>
          <p:cNvPr id="6146" name="Picture 2"/>
          <p:cNvPicPr>
            <a:picLocks noChangeAspect="1" noChangeArrowheads="1"/>
          </p:cNvPicPr>
          <p:nvPr/>
        </p:nvPicPr>
        <p:blipFill>
          <a:blip r:embed="rId3" cstate="print"/>
          <a:srcRect/>
          <a:stretch>
            <a:fillRect/>
          </a:stretch>
        </p:blipFill>
        <p:spPr bwMode="auto">
          <a:xfrm>
            <a:off x="5791200" y="990600"/>
            <a:ext cx="3200400" cy="243840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0" dirty="0" smtClean="0"/>
              <a:t>Rotation Angle?</a:t>
            </a:r>
            <a:endParaRPr lang="zh-CN" altLang="en-US" b="0" dirty="0"/>
          </a:p>
        </p:txBody>
      </p:sp>
      <p:sp>
        <p:nvSpPr>
          <p:cNvPr id="4" name="灯片编号占位符 3"/>
          <p:cNvSpPr>
            <a:spLocks noGrp="1"/>
          </p:cNvSpPr>
          <p:nvPr>
            <p:ph type="sldNum" sz="quarter" idx="10"/>
          </p:nvPr>
        </p:nvSpPr>
        <p:spPr/>
        <p:txBody>
          <a:bodyPr/>
          <a:lstStyle/>
          <a:p>
            <a:pPr>
              <a:defRPr/>
            </a:pPr>
            <a:fld id="{C75A0062-C54B-461E-912D-BD481A8501E8}" type="slidenum">
              <a:rPr lang="en-US" altLang="zh-CN" smtClean="0"/>
              <a:pPr>
                <a:defRPr/>
              </a:pPr>
              <a:t>52</a:t>
            </a:fld>
            <a:endParaRPr lang="en-US" altLang="zh-CN" dirty="0"/>
          </a:p>
        </p:txBody>
      </p:sp>
      <p:sp>
        <p:nvSpPr>
          <p:cNvPr id="8" name="内容占位符 2"/>
          <p:cNvSpPr>
            <a:spLocks noGrp="1"/>
          </p:cNvSpPr>
          <p:nvPr>
            <p:ph idx="1"/>
          </p:nvPr>
        </p:nvSpPr>
        <p:spPr>
          <a:xfrm>
            <a:off x="457200" y="990600"/>
            <a:ext cx="8229600" cy="1524000"/>
          </a:xfrm>
        </p:spPr>
        <p:txBody>
          <a:bodyPr/>
          <a:lstStyle/>
          <a:p>
            <a:r>
              <a:rPr lang="en-US" altLang="zh-CN" dirty="0" smtClean="0"/>
              <a:t>The non-zero rotation angle with few degrees could give similar order of CMB BB spectrum, but the shape can not match.</a:t>
            </a:r>
            <a:endParaRPr lang="zh-CN" altLang="en-US" dirty="0"/>
          </a:p>
        </p:txBody>
      </p:sp>
      <p:sp>
        <p:nvSpPr>
          <p:cNvPr id="6" name="Rectangle 10"/>
          <p:cNvSpPr>
            <a:spLocks noChangeArrowheads="1"/>
          </p:cNvSpPr>
          <p:nvPr/>
        </p:nvSpPr>
        <p:spPr bwMode="auto">
          <a:xfrm>
            <a:off x="6096000" y="304800"/>
            <a:ext cx="2948244" cy="369332"/>
          </a:xfrm>
          <a:prstGeom prst="rect">
            <a:avLst/>
          </a:prstGeom>
          <a:noFill/>
          <a:ln w="9525" algn="ctr">
            <a:noFill/>
            <a:miter lim="800000"/>
            <a:headEnd/>
            <a:tailEnd/>
          </a:ln>
        </p:spPr>
        <p:txBody>
          <a:bodyPr wrap="none">
            <a:spAutoFit/>
          </a:bodyPr>
          <a:lstStyle/>
          <a:p>
            <a:r>
              <a:rPr lang="en-US" altLang="zh-CN" i="1" dirty="0" smtClean="0"/>
              <a:t>(Li, Xia &amp; Zhang, 1404.0238)</a:t>
            </a:r>
            <a:endParaRPr lang="en-US" altLang="zh-CN" i="1" dirty="0"/>
          </a:p>
        </p:txBody>
      </p:sp>
      <p:pic>
        <p:nvPicPr>
          <p:cNvPr id="3" name="Picture 2"/>
          <p:cNvPicPr>
            <a:picLocks noChangeAspect="1" noChangeArrowheads="1"/>
          </p:cNvPicPr>
          <p:nvPr/>
        </p:nvPicPr>
        <p:blipFill>
          <a:blip r:embed="rId2" cstate="print"/>
          <a:srcRect/>
          <a:stretch>
            <a:fillRect/>
          </a:stretch>
        </p:blipFill>
        <p:spPr bwMode="auto">
          <a:xfrm>
            <a:off x="1857375" y="2286000"/>
            <a:ext cx="5610225" cy="4276725"/>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标题 1"/>
          <p:cNvSpPr>
            <a:spLocks noGrp="1"/>
          </p:cNvSpPr>
          <p:nvPr>
            <p:ph type="title"/>
          </p:nvPr>
        </p:nvSpPr>
        <p:spPr/>
        <p:txBody>
          <a:bodyPr/>
          <a:lstStyle/>
          <a:p>
            <a:r>
              <a:rPr lang="en-US" altLang="zh-CN" b="0" dirty="0" smtClean="0"/>
              <a:t>Future CMB Measurements</a:t>
            </a:r>
            <a:endParaRPr lang="zh-CN" altLang="en-US" b="0" dirty="0" smtClean="0"/>
          </a:p>
        </p:txBody>
      </p:sp>
      <p:sp>
        <p:nvSpPr>
          <p:cNvPr id="46084" name="灯片编号占位符 3"/>
          <p:cNvSpPr>
            <a:spLocks noGrp="1"/>
          </p:cNvSpPr>
          <p:nvPr>
            <p:ph type="sldNum" sz="quarter" idx="10"/>
          </p:nvPr>
        </p:nvSpPr>
        <p:spPr>
          <a:noFill/>
        </p:spPr>
        <p:txBody>
          <a:bodyPr/>
          <a:lstStyle/>
          <a:p>
            <a:fld id="{9E2BD2E7-B41D-4294-A5E7-B89A827A3C9D}" type="slidenum">
              <a:rPr lang="en-US" altLang="zh-CN" smtClean="0">
                <a:latin typeface="Arial" pitchFamily="34" charset="0"/>
              </a:rPr>
              <a:pPr/>
              <a:t>53</a:t>
            </a:fld>
            <a:endParaRPr lang="en-US" altLang="zh-CN" smtClean="0">
              <a:latin typeface="Arial" pitchFamily="34" charset="0"/>
            </a:endParaRPr>
          </a:p>
        </p:txBody>
      </p:sp>
      <p:graphicFrame>
        <p:nvGraphicFramePr>
          <p:cNvPr id="8" name="表格 7"/>
          <p:cNvGraphicFramePr>
            <a:graphicFrameLocks noGrp="1"/>
          </p:cNvGraphicFramePr>
          <p:nvPr/>
        </p:nvGraphicFramePr>
        <p:xfrm>
          <a:off x="990600" y="2819400"/>
          <a:ext cx="7467600" cy="4378960"/>
        </p:xfrm>
        <a:graphic>
          <a:graphicData uri="http://schemas.openxmlformats.org/drawingml/2006/table">
            <a:tbl>
              <a:tblPr firstRow="1" bandRow="1">
                <a:tableStyleId>{5C22544A-7EE6-4342-B048-85BDC9FD1C3A}</a:tableStyleId>
              </a:tblPr>
              <a:tblGrid>
                <a:gridCol w="2489200"/>
                <a:gridCol w="2489200"/>
                <a:gridCol w="2489200"/>
              </a:tblGrid>
              <a:tr h="457200">
                <a:tc>
                  <a:txBody>
                    <a:bodyPr/>
                    <a:lstStyle/>
                    <a:p>
                      <a:pPr algn="ctr"/>
                      <a:r>
                        <a:rPr lang="en-US" altLang="zh-CN" sz="2300" b="0" dirty="0" smtClean="0">
                          <a:solidFill>
                            <a:schemeClr val="tx1"/>
                          </a:solidFill>
                          <a:latin typeface="Arial Unicode MS" pitchFamily="34" charset="-122"/>
                          <a:ea typeface="Arial Unicode MS" pitchFamily="34" charset="-122"/>
                          <a:cs typeface="Arial Unicode MS" pitchFamily="34" charset="-122"/>
                        </a:rPr>
                        <a:t>Operating</a:t>
                      </a:r>
                      <a:endParaRPr lang="zh-CN" altLang="en-US" sz="2300" b="0" dirty="0">
                        <a:solidFill>
                          <a:schemeClr val="tx1"/>
                        </a:solidFill>
                        <a:latin typeface="Arial Unicode MS" pitchFamily="34" charset="-122"/>
                        <a:ea typeface="Arial Unicode MS" pitchFamily="34" charset="-122"/>
                        <a:cs typeface="Arial Unicode MS" pitchFamily="34" charset="-122"/>
                      </a:endParaRPr>
                    </a:p>
                  </a:txBody>
                  <a:tcPr/>
                </a:tc>
                <a:tc>
                  <a:txBody>
                    <a:bodyPr/>
                    <a:lstStyle/>
                    <a:p>
                      <a:pPr algn="ctr"/>
                      <a:r>
                        <a:rPr lang="en-US" altLang="zh-CN" sz="2300" b="0" dirty="0" smtClean="0">
                          <a:solidFill>
                            <a:schemeClr val="tx1"/>
                          </a:solidFill>
                          <a:latin typeface="Arial Unicode MS" pitchFamily="34" charset="-122"/>
                          <a:ea typeface="Arial Unicode MS" pitchFamily="34" charset="-122"/>
                          <a:cs typeface="Arial Unicode MS" pitchFamily="34" charset="-122"/>
                        </a:rPr>
                        <a:t>Plan</a:t>
                      </a:r>
                      <a:endParaRPr lang="zh-CN" altLang="en-US" sz="2300" b="0" dirty="0">
                        <a:solidFill>
                          <a:schemeClr val="tx1"/>
                        </a:solidFill>
                        <a:latin typeface="Arial Unicode MS" pitchFamily="34" charset="-122"/>
                        <a:ea typeface="Arial Unicode MS" pitchFamily="34" charset="-122"/>
                        <a:cs typeface="Arial Unicode MS" pitchFamily="34" charset="-122"/>
                      </a:endParaRPr>
                    </a:p>
                  </a:txBody>
                  <a:tcPr/>
                </a:tc>
                <a:tc>
                  <a:txBody>
                    <a:bodyPr/>
                    <a:lstStyle/>
                    <a:p>
                      <a:pPr algn="ctr"/>
                      <a:r>
                        <a:rPr lang="en-US" altLang="zh-CN" sz="2300" b="0" dirty="0" smtClean="0">
                          <a:solidFill>
                            <a:schemeClr val="tx1"/>
                          </a:solidFill>
                          <a:latin typeface="Arial Unicode MS" pitchFamily="34" charset="-122"/>
                          <a:ea typeface="Arial Unicode MS" pitchFamily="34" charset="-122"/>
                          <a:cs typeface="Arial Unicode MS" pitchFamily="34" charset="-122"/>
                        </a:rPr>
                        <a:t>Future</a:t>
                      </a:r>
                      <a:endParaRPr lang="zh-CN" altLang="en-US" sz="2300" b="0" dirty="0">
                        <a:solidFill>
                          <a:schemeClr val="tx1"/>
                        </a:solidFill>
                        <a:latin typeface="Arial Unicode MS" pitchFamily="34" charset="-122"/>
                        <a:ea typeface="Arial Unicode MS" pitchFamily="34" charset="-122"/>
                        <a:cs typeface="Arial Unicode MS" pitchFamily="34" charset="-122"/>
                      </a:endParaRPr>
                    </a:p>
                  </a:txBody>
                  <a:tcPr/>
                </a:tc>
              </a:tr>
              <a:tr h="457200">
                <a:tc>
                  <a:txBody>
                    <a:bodyPr/>
                    <a:lstStyle/>
                    <a:p>
                      <a:pPr algn="ctr"/>
                      <a:r>
                        <a:rPr lang="en-US" altLang="zh-CN" sz="2300" dirty="0" smtClean="0">
                          <a:latin typeface="Arial Unicode MS" pitchFamily="34" charset="-122"/>
                          <a:ea typeface="Arial Unicode MS" pitchFamily="34" charset="-122"/>
                          <a:cs typeface="Arial Unicode MS" pitchFamily="34" charset="-122"/>
                        </a:rPr>
                        <a:t>Planck</a:t>
                      </a:r>
                      <a:r>
                        <a:rPr lang="en-US" altLang="zh-CN" sz="2300" dirty="0" smtClean="0">
                          <a:latin typeface="黑体" pitchFamily="49" charset="-122"/>
                          <a:ea typeface="黑体" pitchFamily="49" charset="-122"/>
                        </a:rPr>
                        <a:t>(</a:t>
                      </a:r>
                      <a:r>
                        <a:rPr lang="zh-CN" altLang="en-US" sz="2300" dirty="0" smtClean="0">
                          <a:latin typeface="黑体" pitchFamily="49" charset="-122"/>
                          <a:ea typeface="黑体" pitchFamily="49" charset="-122"/>
                        </a:rPr>
                        <a:t>极化结果</a:t>
                      </a:r>
                      <a:r>
                        <a:rPr lang="en-US" altLang="zh-CN" sz="2300" dirty="0" smtClean="0">
                          <a:latin typeface="黑体" pitchFamily="49" charset="-122"/>
                          <a:ea typeface="黑体" pitchFamily="49" charset="-122"/>
                        </a:rPr>
                        <a:t>)</a:t>
                      </a:r>
                      <a:endParaRPr lang="zh-CN" altLang="en-US" sz="2300" dirty="0">
                        <a:latin typeface="黑体" pitchFamily="49" charset="-122"/>
                        <a:ea typeface="黑体" pitchFamily="49" charset="-122"/>
                      </a:endParaRPr>
                    </a:p>
                  </a:txBody>
                  <a:tcPr/>
                </a:tc>
                <a:tc>
                  <a:txBody>
                    <a:bodyPr/>
                    <a:lstStyle/>
                    <a:p>
                      <a:pPr algn="ctr"/>
                      <a:r>
                        <a:rPr lang="en-US" altLang="zh-CN" sz="2300" b="0" dirty="0" smtClean="0">
                          <a:solidFill>
                            <a:schemeClr val="tx1"/>
                          </a:solidFill>
                          <a:latin typeface="Arial Unicode MS" pitchFamily="34" charset="-122"/>
                          <a:ea typeface="Arial Unicode MS" pitchFamily="34" charset="-122"/>
                          <a:cs typeface="Arial Unicode MS" pitchFamily="34" charset="-122"/>
                        </a:rPr>
                        <a:t>EBEx-6K</a:t>
                      </a:r>
                      <a:endParaRPr lang="zh-CN" altLang="en-US" sz="2300" b="0" dirty="0">
                        <a:solidFill>
                          <a:schemeClr val="tx1"/>
                        </a:solidFill>
                        <a:latin typeface="Arial Unicode MS" pitchFamily="34" charset="-122"/>
                        <a:ea typeface="Arial Unicode MS" pitchFamily="34" charset="-122"/>
                        <a:cs typeface="Arial Unicode MS" pitchFamily="34" charset="-122"/>
                      </a:endParaRPr>
                    </a:p>
                  </a:txBody>
                  <a:tcPr/>
                </a:tc>
                <a:tc>
                  <a:txBody>
                    <a:bodyPr/>
                    <a:lstStyle/>
                    <a:p>
                      <a:pPr algn="ctr"/>
                      <a:r>
                        <a:rPr lang="en-US" altLang="zh-CN" sz="2300" b="0" dirty="0" err="1" smtClean="0">
                          <a:solidFill>
                            <a:schemeClr val="tx1"/>
                          </a:solidFill>
                          <a:latin typeface="Arial Unicode MS" pitchFamily="34" charset="-122"/>
                          <a:ea typeface="Arial Unicode MS" pitchFamily="34" charset="-122"/>
                          <a:cs typeface="Arial Unicode MS" pitchFamily="34" charset="-122"/>
                        </a:rPr>
                        <a:t>COrE</a:t>
                      </a:r>
                      <a:endParaRPr lang="zh-CN" altLang="en-US" sz="2300" b="0" dirty="0">
                        <a:solidFill>
                          <a:schemeClr val="tx1"/>
                        </a:solidFill>
                        <a:latin typeface="Arial Unicode MS" pitchFamily="34" charset="-122"/>
                        <a:ea typeface="Arial Unicode MS" pitchFamily="34" charset="-122"/>
                        <a:cs typeface="Arial Unicode MS" pitchFamily="34" charset="-122"/>
                      </a:endParaRPr>
                    </a:p>
                  </a:txBody>
                  <a:tcPr/>
                </a:tc>
              </a:tr>
              <a:tr h="457200">
                <a:tc>
                  <a:txBody>
                    <a:bodyPr/>
                    <a:lstStyle/>
                    <a:p>
                      <a:pPr algn="ctr"/>
                      <a:r>
                        <a:rPr lang="en-US" altLang="zh-CN" sz="2300" b="0" dirty="0" err="1" smtClean="0">
                          <a:solidFill>
                            <a:schemeClr val="tx1"/>
                          </a:solidFill>
                          <a:latin typeface="Arial Unicode MS" pitchFamily="34" charset="-122"/>
                          <a:ea typeface="Arial Unicode MS" pitchFamily="34" charset="-122"/>
                          <a:cs typeface="Arial Unicode MS" pitchFamily="34" charset="-122"/>
                        </a:rPr>
                        <a:t>EBEx</a:t>
                      </a:r>
                      <a:r>
                        <a:rPr lang="en-US" altLang="zh-CN" sz="2300" b="0" dirty="0" smtClean="0">
                          <a:solidFill>
                            <a:schemeClr val="tx1"/>
                          </a:solidFill>
                          <a:latin typeface="黑体" pitchFamily="49" charset="-122"/>
                          <a:ea typeface="黑体" pitchFamily="49" charset="-122"/>
                        </a:rPr>
                        <a:t>(</a:t>
                      </a:r>
                      <a:r>
                        <a:rPr lang="zh-CN" altLang="en-US" sz="2300" b="0" dirty="0" smtClean="0">
                          <a:solidFill>
                            <a:schemeClr val="tx1"/>
                          </a:solidFill>
                          <a:latin typeface="黑体" pitchFamily="49" charset="-122"/>
                          <a:ea typeface="黑体" pitchFamily="49" charset="-122"/>
                        </a:rPr>
                        <a:t>气球</a:t>
                      </a:r>
                      <a:r>
                        <a:rPr lang="en-US" altLang="zh-CN" sz="2300" b="0" dirty="0" smtClean="0">
                          <a:solidFill>
                            <a:schemeClr val="tx1"/>
                          </a:solidFill>
                          <a:latin typeface="黑体" pitchFamily="49" charset="-122"/>
                          <a:ea typeface="黑体" pitchFamily="49" charset="-122"/>
                        </a:rPr>
                        <a:t>)</a:t>
                      </a:r>
                      <a:endParaRPr lang="zh-CN" altLang="en-US" sz="2300" b="0" dirty="0">
                        <a:solidFill>
                          <a:schemeClr val="tx1"/>
                        </a:solidFill>
                        <a:latin typeface="黑体" pitchFamily="49" charset="-122"/>
                        <a:ea typeface="黑体" pitchFamily="49" charset="-122"/>
                      </a:endParaRPr>
                    </a:p>
                  </a:txBody>
                  <a:tcPr/>
                </a:tc>
                <a:tc>
                  <a:txBody>
                    <a:bodyPr/>
                    <a:lstStyle/>
                    <a:p>
                      <a:pPr algn="ctr"/>
                      <a:r>
                        <a:rPr lang="en-US" altLang="zh-CN" sz="2300" b="0" dirty="0" smtClean="0">
                          <a:solidFill>
                            <a:schemeClr val="tx1"/>
                          </a:solidFill>
                          <a:latin typeface="Arial Unicode MS" pitchFamily="34" charset="-122"/>
                          <a:ea typeface="Arial Unicode MS" pitchFamily="34" charset="-122"/>
                          <a:cs typeface="Arial Unicode MS" pitchFamily="34" charset="-122"/>
                        </a:rPr>
                        <a:t>PolarBear-2</a:t>
                      </a:r>
                      <a:endParaRPr lang="zh-CN" altLang="en-US" sz="2300" b="0" dirty="0">
                        <a:solidFill>
                          <a:schemeClr val="tx1"/>
                        </a:solidFill>
                        <a:latin typeface="Arial Unicode MS" pitchFamily="34" charset="-122"/>
                        <a:ea typeface="Arial Unicode MS" pitchFamily="34" charset="-122"/>
                        <a:cs typeface="Arial Unicode MS" pitchFamily="34" charset="-122"/>
                      </a:endParaRPr>
                    </a:p>
                  </a:txBody>
                  <a:tcPr/>
                </a:tc>
                <a:tc>
                  <a:txBody>
                    <a:bodyPr/>
                    <a:lstStyle/>
                    <a:p>
                      <a:pPr algn="ctr"/>
                      <a:r>
                        <a:rPr lang="en-US" altLang="zh-CN" sz="2300" b="0" dirty="0" smtClean="0">
                          <a:solidFill>
                            <a:schemeClr val="tx1"/>
                          </a:solidFill>
                          <a:latin typeface="Arial Unicode MS" pitchFamily="34" charset="-122"/>
                          <a:ea typeface="Arial Unicode MS" pitchFamily="34" charset="-122"/>
                          <a:cs typeface="Arial Unicode MS" pitchFamily="34" charset="-122"/>
                        </a:rPr>
                        <a:t>PRISM</a:t>
                      </a:r>
                      <a:endParaRPr lang="zh-CN" altLang="en-US" sz="2300" b="0" dirty="0">
                        <a:solidFill>
                          <a:schemeClr val="tx1"/>
                        </a:solidFill>
                        <a:latin typeface="Arial Unicode MS" pitchFamily="34" charset="-122"/>
                        <a:ea typeface="Arial Unicode MS" pitchFamily="34" charset="-122"/>
                        <a:cs typeface="Arial Unicode MS" pitchFamily="34" charset="-122"/>
                      </a:endParaRPr>
                    </a:p>
                  </a:txBody>
                  <a:tcPr/>
                </a:tc>
              </a:tr>
              <a:tr h="457200">
                <a:tc>
                  <a:txBody>
                    <a:bodyPr/>
                    <a:lstStyle/>
                    <a:p>
                      <a:pPr algn="ctr"/>
                      <a:r>
                        <a:rPr lang="en-US" altLang="zh-CN" sz="2300" b="0" dirty="0" smtClean="0">
                          <a:solidFill>
                            <a:schemeClr val="tx1"/>
                          </a:solidFill>
                          <a:latin typeface="Arial Unicode MS" pitchFamily="34" charset="-122"/>
                          <a:ea typeface="Arial Unicode MS" pitchFamily="34" charset="-122"/>
                          <a:cs typeface="Arial Unicode MS" pitchFamily="34" charset="-122"/>
                        </a:rPr>
                        <a:t>PolarBear-1</a:t>
                      </a:r>
                      <a:r>
                        <a:rPr lang="en-US" altLang="zh-CN" sz="2300" b="0" dirty="0" smtClean="0">
                          <a:solidFill>
                            <a:schemeClr val="tx1"/>
                          </a:solidFill>
                          <a:latin typeface="黑体" pitchFamily="49" charset="-122"/>
                          <a:ea typeface="黑体" pitchFamily="49" charset="-122"/>
                        </a:rPr>
                        <a:t>(</a:t>
                      </a:r>
                      <a:r>
                        <a:rPr lang="zh-CN" altLang="en-US" sz="2300" b="0" dirty="0" smtClean="0">
                          <a:solidFill>
                            <a:schemeClr val="tx1"/>
                          </a:solidFill>
                          <a:latin typeface="黑体" pitchFamily="49" charset="-122"/>
                          <a:ea typeface="黑体" pitchFamily="49" charset="-122"/>
                        </a:rPr>
                        <a:t>智利</a:t>
                      </a:r>
                      <a:r>
                        <a:rPr lang="en-US" altLang="zh-CN" sz="2300" b="0" dirty="0" smtClean="0">
                          <a:solidFill>
                            <a:schemeClr val="tx1"/>
                          </a:solidFill>
                          <a:latin typeface="黑体" pitchFamily="49" charset="-122"/>
                          <a:ea typeface="黑体" pitchFamily="49" charset="-122"/>
                        </a:rPr>
                        <a:t>)</a:t>
                      </a:r>
                      <a:endParaRPr lang="zh-CN" altLang="en-US" sz="2300" b="0" dirty="0">
                        <a:solidFill>
                          <a:schemeClr val="tx1"/>
                        </a:solidFill>
                        <a:latin typeface="黑体" pitchFamily="49" charset="-122"/>
                        <a:ea typeface="黑体" pitchFamily="49" charset="-122"/>
                      </a:endParaRPr>
                    </a:p>
                  </a:txBody>
                  <a:tcPr/>
                </a:tc>
                <a:tc>
                  <a:txBody>
                    <a:bodyPr/>
                    <a:lstStyle/>
                    <a:p>
                      <a:pPr algn="ctr"/>
                      <a:r>
                        <a:rPr lang="en-US" altLang="zh-CN" sz="2300" b="0" dirty="0" smtClean="0">
                          <a:solidFill>
                            <a:schemeClr val="tx1"/>
                          </a:solidFill>
                          <a:latin typeface="Arial Unicode MS" pitchFamily="34" charset="-122"/>
                          <a:ea typeface="Arial Unicode MS" pitchFamily="34" charset="-122"/>
                          <a:cs typeface="Arial Unicode MS" pitchFamily="34" charset="-122"/>
                        </a:rPr>
                        <a:t>SPTpol-3G</a:t>
                      </a:r>
                      <a:endParaRPr lang="zh-CN" altLang="en-US" sz="2300" b="0" dirty="0">
                        <a:solidFill>
                          <a:schemeClr val="tx1"/>
                        </a:solidFill>
                        <a:latin typeface="Arial Unicode MS" pitchFamily="34" charset="-122"/>
                        <a:ea typeface="Arial Unicode MS" pitchFamily="34" charset="-122"/>
                        <a:cs typeface="Arial Unicode MS" pitchFamily="34" charset="-122"/>
                      </a:endParaRPr>
                    </a:p>
                  </a:txBody>
                  <a:tcPr/>
                </a:tc>
                <a:tc>
                  <a:txBody>
                    <a:bodyPr/>
                    <a:lstStyle/>
                    <a:p>
                      <a:pPr algn="ctr"/>
                      <a:r>
                        <a:rPr lang="en-US" altLang="zh-CN" sz="2300" b="0" dirty="0" smtClean="0">
                          <a:solidFill>
                            <a:schemeClr val="tx1"/>
                          </a:solidFill>
                          <a:latin typeface="Arial Unicode MS" pitchFamily="34" charset="-122"/>
                          <a:ea typeface="Arial Unicode MS" pitchFamily="34" charset="-122"/>
                          <a:cs typeface="Arial Unicode MS" pitchFamily="34" charset="-122"/>
                        </a:rPr>
                        <a:t>PIXIE</a:t>
                      </a:r>
                      <a:endParaRPr lang="zh-CN" altLang="en-US" sz="2300" b="0" dirty="0">
                        <a:solidFill>
                          <a:schemeClr val="tx1"/>
                        </a:solidFill>
                        <a:latin typeface="Arial Unicode MS" pitchFamily="34" charset="-122"/>
                        <a:ea typeface="Arial Unicode MS" pitchFamily="34" charset="-122"/>
                        <a:cs typeface="Arial Unicode MS" pitchFamily="34" charset="-122"/>
                      </a:endParaRPr>
                    </a:p>
                  </a:txBody>
                  <a:tcPr/>
                </a:tc>
              </a:tr>
              <a:tr h="457200">
                <a:tc>
                  <a:txBody>
                    <a:bodyPr/>
                    <a:lstStyle/>
                    <a:p>
                      <a:pPr algn="ctr"/>
                      <a:r>
                        <a:rPr lang="en-US" altLang="zh-CN" sz="2300" b="0" dirty="0" err="1" smtClean="0">
                          <a:solidFill>
                            <a:schemeClr val="tx1"/>
                          </a:solidFill>
                          <a:latin typeface="Arial Unicode MS" pitchFamily="34" charset="-122"/>
                          <a:ea typeface="Arial Unicode MS" pitchFamily="34" charset="-122"/>
                          <a:cs typeface="Arial Unicode MS" pitchFamily="34" charset="-122"/>
                        </a:rPr>
                        <a:t>SPTpol</a:t>
                      </a:r>
                      <a:r>
                        <a:rPr lang="en-US" altLang="zh-CN" sz="2300" b="0" dirty="0" smtClean="0">
                          <a:solidFill>
                            <a:schemeClr val="tx1"/>
                          </a:solidFill>
                          <a:latin typeface="黑体" pitchFamily="49" charset="-122"/>
                          <a:ea typeface="黑体" pitchFamily="49" charset="-122"/>
                        </a:rPr>
                        <a:t>(</a:t>
                      </a:r>
                      <a:r>
                        <a:rPr lang="zh-CN" altLang="en-US" sz="2300" b="0" dirty="0" smtClean="0">
                          <a:solidFill>
                            <a:schemeClr val="tx1"/>
                          </a:solidFill>
                          <a:latin typeface="黑体" pitchFamily="49" charset="-122"/>
                          <a:ea typeface="黑体" pitchFamily="49" charset="-122"/>
                        </a:rPr>
                        <a:t>南极</a:t>
                      </a:r>
                      <a:r>
                        <a:rPr lang="en-US" altLang="zh-CN" sz="2300" b="0" dirty="0" smtClean="0">
                          <a:solidFill>
                            <a:schemeClr val="tx1"/>
                          </a:solidFill>
                          <a:latin typeface="黑体" pitchFamily="49" charset="-122"/>
                          <a:ea typeface="黑体" pitchFamily="49" charset="-122"/>
                        </a:rPr>
                        <a:t>)</a:t>
                      </a:r>
                      <a:endParaRPr lang="zh-CN" altLang="en-US" sz="2300" b="0" dirty="0">
                        <a:solidFill>
                          <a:schemeClr val="tx1"/>
                        </a:solidFill>
                        <a:latin typeface="黑体" pitchFamily="49" charset="-122"/>
                        <a:ea typeface="黑体" pitchFamily="49" charset="-122"/>
                      </a:endParaRPr>
                    </a:p>
                  </a:txBody>
                  <a:tcPr/>
                </a:tc>
                <a:tc>
                  <a:txBody>
                    <a:bodyPr/>
                    <a:lstStyle/>
                    <a:p>
                      <a:pPr algn="ctr"/>
                      <a:r>
                        <a:rPr lang="en-US" altLang="zh-CN" sz="2300" b="0" dirty="0" smtClean="0">
                          <a:solidFill>
                            <a:schemeClr val="tx1"/>
                          </a:solidFill>
                          <a:latin typeface="Arial Unicode MS" pitchFamily="34" charset="-122"/>
                          <a:ea typeface="Arial Unicode MS" pitchFamily="34" charset="-122"/>
                          <a:cs typeface="Arial Unicode MS" pitchFamily="34" charset="-122"/>
                        </a:rPr>
                        <a:t>BICEP-2,3</a:t>
                      </a:r>
                      <a:endParaRPr lang="zh-CN" altLang="en-US" sz="2300" b="0" dirty="0">
                        <a:solidFill>
                          <a:schemeClr val="tx1"/>
                        </a:solidFill>
                        <a:latin typeface="Arial Unicode MS" pitchFamily="34" charset="-122"/>
                        <a:ea typeface="Arial Unicode MS" pitchFamily="34" charset="-122"/>
                        <a:cs typeface="Arial Unicode MS" pitchFamily="34" charset="-122"/>
                      </a:endParaRPr>
                    </a:p>
                  </a:txBody>
                  <a:tcPr/>
                </a:tc>
                <a:tc>
                  <a:txBody>
                    <a:bodyPr/>
                    <a:lstStyle/>
                    <a:p>
                      <a:pPr algn="ctr"/>
                      <a:r>
                        <a:rPr lang="en-US" altLang="zh-CN" sz="2300" b="0" dirty="0" smtClean="0">
                          <a:solidFill>
                            <a:schemeClr val="tx1"/>
                          </a:solidFill>
                          <a:latin typeface="Arial Unicode MS" pitchFamily="34" charset="-122"/>
                          <a:ea typeface="Arial Unicode MS" pitchFamily="34" charset="-122"/>
                          <a:cs typeface="Arial Unicode MS" pitchFamily="34" charset="-122"/>
                        </a:rPr>
                        <a:t>EPIC</a:t>
                      </a:r>
                      <a:endParaRPr lang="zh-CN" altLang="en-US" sz="2300" b="0" dirty="0">
                        <a:solidFill>
                          <a:schemeClr val="tx1"/>
                        </a:solidFill>
                        <a:latin typeface="Arial Unicode MS" pitchFamily="34" charset="-122"/>
                        <a:ea typeface="Arial Unicode MS" pitchFamily="34" charset="-122"/>
                        <a:cs typeface="Arial Unicode MS" pitchFamily="34" charset="-122"/>
                      </a:endParaRPr>
                    </a:p>
                  </a:txBody>
                  <a:tcPr/>
                </a:tc>
              </a:tr>
              <a:tr h="457200">
                <a:tc>
                  <a:txBody>
                    <a:bodyPr/>
                    <a:lstStyle/>
                    <a:p>
                      <a:pPr algn="ctr"/>
                      <a:r>
                        <a:rPr lang="en-US" altLang="zh-CN" sz="2300" b="0" dirty="0" err="1" smtClean="0">
                          <a:solidFill>
                            <a:schemeClr val="tx1"/>
                          </a:solidFill>
                          <a:latin typeface="Arial Unicode MS" pitchFamily="34" charset="-122"/>
                          <a:ea typeface="Arial Unicode MS" pitchFamily="34" charset="-122"/>
                          <a:cs typeface="Arial Unicode MS" pitchFamily="34" charset="-122"/>
                        </a:rPr>
                        <a:t>ACTpol</a:t>
                      </a:r>
                      <a:r>
                        <a:rPr lang="en-US" altLang="zh-CN" sz="2300" b="0" dirty="0" smtClean="0">
                          <a:solidFill>
                            <a:schemeClr val="tx1"/>
                          </a:solidFill>
                          <a:latin typeface="黑体" pitchFamily="49" charset="-122"/>
                          <a:ea typeface="黑体" pitchFamily="49" charset="-122"/>
                        </a:rPr>
                        <a:t>(</a:t>
                      </a:r>
                      <a:r>
                        <a:rPr lang="zh-CN" altLang="en-US" sz="2300" b="0" dirty="0" smtClean="0">
                          <a:solidFill>
                            <a:schemeClr val="tx1"/>
                          </a:solidFill>
                          <a:latin typeface="黑体" pitchFamily="49" charset="-122"/>
                          <a:ea typeface="黑体" pitchFamily="49" charset="-122"/>
                        </a:rPr>
                        <a:t>智利</a:t>
                      </a:r>
                      <a:r>
                        <a:rPr lang="en-US" altLang="zh-CN" sz="2300" b="0" dirty="0" smtClean="0">
                          <a:solidFill>
                            <a:schemeClr val="tx1"/>
                          </a:solidFill>
                          <a:latin typeface="黑体" pitchFamily="49" charset="-122"/>
                          <a:ea typeface="黑体" pitchFamily="49" charset="-122"/>
                        </a:rPr>
                        <a:t>)</a:t>
                      </a:r>
                      <a:endParaRPr lang="zh-CN" altLang="en-US" sz="2300" b="0" dirty="0">
                        <a:solidFill>
                          <a:schemeClr val="tx1"/>
                        </a:solidFill>
                        <a:latin typeface="黑体" pitchFamily="49" charset="-122"/>
                        <a:ea typeface="黑体" pitchFamily="49" charset="-122"/>
                      </a:endParaRPr>
                    </a:p>
                  </a:txBody>
                  <a:tcPr/>
                </a:tc>
                <a:tc>
                  <a:txBody>
                    <a:bodyPr/>
                    <a:lstStyle/>
                    <a:p>
                      <a:pPr algn="ctr"/>
                      <a:r>
                        <a:rPr lang="en-US" altLang="zh-CN" sz="2300" b="0" dirty="0" err="1" smtClean="0">
                          <a:solidFill>
                            <a:schemeClr val="tx1"/>
                          </a:solidFill>
                          <a:latin typeface="Arial Unicode MS" pitchFamily="34" charset="-122"/>
                          <a:ea typeface="Arial Unicode MS" pitchFamily="34" charset="-122"/>
                          <a:cs typeface="Arial Unicode MS" pitchFamily="34" charset="-122"/>
                        </a:rPr>
                        <a:t>LiteBIRD</a:t>
                      </a:r>
                      <a:r>
                        <a:rPr lang="en-US" altLang="zh-CN" sz="2300" b="0" dirty="0" smtClean="0">
                          <a:solidFill>
                            <a:schemeClr val="tx1"/>
                          </a:solidFill>
                          <a:latin typeface="黑体" pitchFamily="49" charset="-122"/>
                          <a:ea typeface="黑体" pitchFamily="49" charset="-122"/>
                          <a:cs typeface="Arial Unicode MS" pitchFamily="34" charset="-122"/>
                        </a:rPr>
                        <a:t>(</a:t>
                      </a:r>
                      <a:r>
                        <a:rPr lang="zh-CN" altLang="en-US" sz="2300" b="0" dirty="0" smtClean="0">
                          <a:solidFill>
                            <a:schemeClr val="tx1"/>
                          </a:solidFill>
                          <a:latin typeface="黑体" pitchFamily="49" charset="-122"/>
                          <a:ea typeface="黑体" pitchFamily="49" charset="-122"/>
                          <a:cs typeface="Arial Unicode MS" pitchFamily="34" charset="-122"/>
                        </a:rPr>
                        <a:t>日本</a:t>
                      </a:r>
                      <a:r>
                        <a:rPr lang="en-US" altLang="zh-CN" sz="2300" b="0" dirty="0" smtClean="0">
                          <a:solidFill>
                            <a:schemeClr val="tx1"/>
                          </a:solidFill>
                          <a:latin typeface="黑体" pitchFamily="49" charset="-122"/>
                          <a:ea typeface="黑体" pitchFamily="49" charset="-122"/>
                          <a:cs typeface="Arial Unicode MS" pitchFamily="34" charset="-122"/>
                        </a:rPr>
                        <a:t>)</a:t>
                      </a:r>
                      <a:endParaRPr lang="zh-CN" altLang="en-US" sz="2300" b="0" dirty="0">
                        <a:solidFill>
                          <a:schemeClr val="tx1"/>
                        </a:solidFill>
                        <a:latin typeface="黑体" pitchFamily="49" charset="-122"/>
                        <a:ea typeface="黑体" pitchFamily="49" charset="-122"/>
                        <a:cs typeface="Arial Unicode MS" pitchFamily="34" charset="-122"/>
                      </a:endParaRPr>
                    </a:p>
                  </a:txBody>
                  <a:tcPr/>
                </a:tc>
                <a:tc>
                  <a:txBody>
                    <a:bodyPr/>
                    <a:lstStyle/>
                    <a:p>
                      <a:pPr algn="ctr"/>
                      <a:r>
                        <a:rPr lang="en-US" altLang="zh-CN" sz="2300" b="0" dirty="0" smtClean="0">
                          <a:solidFill>
                            <a:schemeClr val="tx1"/>
                          </a:solidFill>
                          <a:latin typeface="黑体" pitchFamily="49" charset="-122"/>
                          <a:ea typeface="黑体" pitchFamily="49" charset="-122"/>
                        </a:rPr>
                        <a:t>……</a:t>
                      </a:r>
                      <a:endParaRPr lang="zh-CN" altLang="en-US" sz="2300" b="0" dirty="0">
                        <a:solidFill>
                          <a:schemeClr val="tx1"/>
                        </a:solidFill>
                        <a:latin typeface="黑体" pitchFamily="49" charset="-122"/>
                        <a:ea typeface="黑体" pitchFamily="49" charset="-122"/>
                      </a:endParaRPr>
                    </a:p>
                  </a:txBody>
                  <a:tcPr/>
                </a:tc>
              </a:tr>
              <a:tr h="457200">
                <a:tc>
                  <a:txBody>
                    <a:bodyPr/>
                    <a:lstStyle/>
                    <a:p>
                      <a:pPr algn="ctr"/>
                      <a:r>
                        <a:rPr lang="en-US" altLang="zh-CN" sz="2300" b="0" dirty="0" smtClean="0">
                          <a:solidFill>
                            <a:schemeClr val="tx1"/>
                          </a:solidFill>
                          <a:latin typeface="黑体" pitchFamily="49" charset="-122"/>
                          <a:ea typeface="黑体" pitchFamily="49" charset="-122"/>
                        </a:rPr>
                        <a:t>……</a:t>
                      </a:r>
                      <a:endParaRPr lang="zh-CN" altLang="en-US" sz="2300" b="0" dirty="0">
                        <a:solidFill>
                          <a:schemeClr val="tx1"/>
                        </a:solidFill>
                        <a:latin typeface="黑体" pitchFamily="49" charset="-122"/>
                        <a:ea typeface="黑体" pitchFamily="49" charset="-122"/>
                      </a:endParaRPr>
                    </a:p>
                  </a:txBody>
                  <a:tcPr/>
                </a:tc>
                <a:tc>
                  <a:txBody>
                    <a:bodyPr/>
                    <a:lstStyle/>
                    <a:p>
                      <a:pPr algn="ctr"/>
                      <a:r>
                        <a:rPr lang="en-US" altLang="zh-CN" sz="2300" b="0" dirty="0" smtClean="0">
                          <a:solidFill>
                            <a:srgbClr val="FF0000"/>
                          </a:solidFill>
                          <a:latin typeface="Arial Unicode MS" pitchFamily="34" charset="-122"/>
                          <a:ea typeface="Arial Unicode MS" pitchFamily="34" charset="-122"/>
                          <a:cs typeface="Arial Unicode MS" pitchFamily="34" charset="-122"/>
                        </a:rPr>
                        <a:t>QUBIC</a:t>
                      </a:r>
                      <a:endParaRPr lang="zh-CN" altLang="en-US" sz="2300" b="0" dirty="0">
                        <a:solidFill>
                          <a:srgbClr val="FF0000"/>
                        </a:solidFill>
                        <a:latin typeface="Arial Unicode MS" pitchFamily="34" charset="-122"/>
                        <a:ea typeface="Arial Unicode MS" pitchFamily="34" charset="-122"/>
                        <a:cs typeface="Arial Unicode MS" pitchFamily="34" charset="-122"/>
                      </a:endParaRPr>
                    </a:p>
                  </a:txBody>
                  <a:tcPr/>
                </a:tc>
                <a:tc>
                  <a:txBody>
                    <a:bodyPr/>
                    <a:lstStyle/>
                    <a:p>
                      <a:pPr algn="ctr"/>
                      <a:endParaRPr lang="zh-CN" altLang="en-US" sz="2300" b="0">
                        <a:solidFill>
                          <a:schemeClr val="tx1"/>
                        </a:solidFill>
                        <a:latin typeface="黑体" pitchFamily="49" charset="-122"/>
                        <a:ea typeface="黑体" pitchFamily="49" charset="-122"/>
                      </a:endParaRPr>
                    </a:p>
                  </a:txBody>
                  <a:tcPr/>
                </a:tc>
              </a:tr>
              <a:tr h="457200">
                <a:tc>
                  <a:txBody>
                    <a:bodyPr/>
                    <a:lstStyle/>
                    <a:p>
                      <a:pPr algn="ctr"/>
                      <a:endParaRPr lang="zh-CN" altLang="en-US" sz="2300" b="0">
                        <a:solidFill>
                          <a:schemeClr val="tx1"/>
                        </a:solidFill>
                        <a:latin typeface="黑体" pitchFamily="49" charset="-122"/>
                        <a:ea typeface="黑体" pitchFamily="49" charset="-122"/>
                      </a:endParaRPr>
                    </a:p>
                  </a:txBody>
                  <a:tcPr/>
                </a:tc>
                <a:tc>
                  <a:txBody>
                    <a:bodyPr/>
                    <a:lstStyle/>
                    <a:p>
                      <a:pPr algn="ctr"/>
                      <a:r>
                        <a:rPr lang="en-US" altLang="zh-CN" sz="2300" b="0" dirty="0" smtClean="0">
                          <a:solidFill>
                            <a:schemeClr val="tx1"/>
                          </a:solidFill>
                          <a:latin typeface="黑体" pitchFamily="49" charset="-122"/>
                          <a:ea typeface="黑体" pitchFamily="49" charset="-122"/>
                        </a:rPr>
                        <a:t>……</a:t>
                      </a:r>
                      <a:endParaRPr lang="zh-CN" altLang="en-US" sz="2300" b="0" dirty="0">
                        <a:solidFill>
                          <a:schemeClr val="tx1"/>
                        </a:solidFill>
                        <a:latin typeface="黑体" pitchFamily="49" charset="-122"/>
                        <a:ea typeface="黑体" pitchFamily="49" charset="-122"/>
                      </a:endParaRPr>
                    </a:p>
                  </a:txBody>
                  <a:tcPr/>
                </a:tc>
                <a:tc>
                  <a:txBody>
                    <a:bodyPr/>
                    <a:lstStyle/>
                    <a:p>
                      <a:pPr algn="ctr"/>
                      <a:endParaRPr lang="zh-CN" altLang="en-US" sz="2300" b="0" dirty="0">
                        <a:solidFill>
                          <a:schemeClr val="tx1"/>
                        </a:solidFill>
                        <a:latin typeface="黑体" pitchFamily="49" charset="-122"/>
                        <a:ea typeface="黑体" pitchFamily="49" charset="-122"/>
                      </a:endParaRPr>
                    </a:p>
                  </a:txBody>
                  <a:tcPr/>
                </a:tc>
              </a:tr>
            </a:tbl>
          </a:graphicData>
        </a:graphic>
      </p:graphicFrame>
      <p:pic>
        <p:nvPicPr>
          <p:cNvPr id="3074" name="Picture 2"/>
          <p:cNvPicPr>
            <a:picLocks noChangeAspect="1" noChangeArrowheads="1"/>
          </p:cNvPicPr>
          <p:nvPr/>
        </p:nvPicPr>
        <p:blipFill>
          <a:blip r:embed="rId2" cstate="print"/>
          <a:srcRect/>
          <a:stretch>
            <a:fillRect/>
          </a:stretch>
        </p:blipFill>
        <p:spPr bwMode="auto">
          <a:xfrm>
            <a:off x="5886450" y="0"/>
            <a:ext cx="3257550" cy="2456405"/>
          </a:xfrm>
          <a:prstGeom prst="rect">
            <a:avLst/>
          </a:prstGeom>
          <a:noFill/>
          <a:ln w="9525">
            <a:noFill/>
            <a:miter lim="800000"/>
            <a:headEnd/>
            <a:tailEnd/>
          </a:ln>
        </p:spPr>
      </p:pic>
      <p:sp>
        <p:nvSpPr>
          <p:cNvPr id="5" name="内容占位符 2"/>
          <p:cNvSpPr>
            <a:spLocks noGrp="1"/>
          </p:cNvSpPr>
          <p:nvPr>
            <p:ph idx="1"/>
          </p:nvPr>
        </p:nvSpPr>
        <p:spPr>
          <a:xfrm>
            <a:off x="381000" y="1066800"/>
            <a:ext cx="7162800" cy="1524000"/>
          </a:xfrm>
        </p:spPr>
        <p:txBody>
          <a:bodyPr/>
          <a:lstStyle/>
          <a:p>
            <a:r>
              <a:rPr lang="en-US" altLang="zh-CN" dirty="0" smtClean="0"/>
              <a:t>Verify the BICEP2 result</a:t>
            </a:r>
          </a:p>
          <a:p>
            <a:r>
              <a:rPr lang="en-US" altLang="zh-CN" dirty="0" smtClean="0"/>
              <a:t>Constraint the tensor spectrum index, </a:t>
            </a:r>
            <a:r>
              <a:rPr lang="en-US" altLang="zh-CN" dirty="0" err="1" smtClean="0"/>
              <a:t>nt</a:t>
            </a:r>
            <a:endParaRPr lang="en-US" altLang="zh-CN" dirty="0" smtClean="0"/>
          </a:p>
          <a:p>
            <a:r>
              <a:rPr lang="en-US" altLang="zh-CN" dirty="0" smtClean="0"/>
              <a:t>Detect primordial B-modes at l &lt; 10</a:t>
            </a:r>
            <a:endParaRPr lang="zh-CN" alt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标题 1"/>
          <p:cNvSpPr>
            <a:spLocks noGrp="1"/>
          </p:cNvSpPr>
          <p:nvPr>
            <p:ph type="title"/>
          </p:nvPr>
        </p:nvSpPr>
        <p:spPr/>
        <p:txBody>
          <a:bodyPr/>
          <a:lstStyle/>
          <a:p>
            <a:r>
              <a:rPr lang="en-US" altLang="zh-CN" b="0" dirty="0" smtClean="0">
                <a:latin typeface="Arial Unicode MS" pitchFamily="34" charset="-122"/>
                <a:ea typeface="Arial Unicode MS" pitchFamily="34" charset="-122"/>
                <a:cs typeface="Arial Unicode MS" pitchFamily="34" charset="-122"/>
              </a:rPr>
              <a:t>Summary</a:t>
            </a:r>
            <a:endParaRPr lang="zh-CN" altLang="en-US" b="0" dirty="0" smtClean="0">
              <a:latin typeface="Arial Unicode MS" pitchFamily="34" charset="-122"/>
              <a:ea typeface="Arial Unicode MS" pitchFamily="34" charset="-122"/>
              <a:cs typeface="Arial Unicode MS" pitchFamily="34" charset="-122"/>
            </a:endParaRPr>
          </a:p>
        </p:txBody>
      </p:sp>
      <p:sp>
        <p:nvSpPr>
          <p:cNvPr id="76803" name="内容占位符 2"/>
          <p:cNvSpPr>
            <a:spLocks noGrp="1"/>
          </p:cNvSpPr>
          <p:nvPr>
            <p:ph idx="1"/>
          </p:nvPr>
        </p:nvSpPr>
        <p:spPr>
          <a:xfrm>
            <a:off x="457200" y="838200"/>
            <a:ext cx="8229600" cy="4724400"/>
          </a:xfrm>
        </p:spPr>
        <p:txBody>
          <a:bodyPr/>
          <a:lstStyle/>
          <a:p>
            <a:pPr>
              <a:buFont typeface="Arial" pitchFamily="34" charset="0"/>
              <a:buChar char="•"/>
            </a:pPr>
            <a:r>
              <a:rPr lang="en-US" altLang="zh-CN" b="0" dirty="0" smtClean="0">
                <a:latin typeface="Arial Unicode MS" pitchFamily="34" charset="-122"/>
                <a:ea typeface="Arial Unicode MS" pitchFamily="34" charset="-122"/>
                <a:cs typeface="Arial Unicode MS" pitchFamily="34" charset="-122"/>
              </a:rPr>
              <a:t>We need more experiments to verify this amazing result, like the Planck polarization in this </a:t>
            </a:r>
            <a:r>
              <a:rPr lang="en-US" altLang="zh-CN" b="0" dirty="0" err="1" smtClean="0">
                <a:latin typeface="Arial Unicode MS" pitchFamily="34" charset="-122"/>
                <a:ea typeface="Arial Unicode MS" pitchFamily="34" charset="-122"/>
                <a:cs typeface="Arial Unicode MS" pitchFamily="34" charset="-122"/>
              </a:rPr>
              <a:t>october</a:t>
            </a:r>
            <a:r>
              <a:rPr lang="en-US" altLang="zh-CN" b="0" dirty="0" smtClean="0">
                <a:latin typeface="Arial Unicode MS" pitchFamily="34" charset="-122"/>
                <a:ea typeface="Arial Unicode MS" pitchFamily="34" charset="-122"/>
                <a:cs typeface="Arial Unicode MS" pitchFamily="34" charset="-122"/>
              </a:rPr>
              <a:t>.</a:t>
            </a:r>
          </a:p>
        </p:txBody>
      </p:sp>
      <p:sp>
        <p:nvSpPr>
          <p:cNvPr id="76804" name="灯片编号占位符 3"/>
          <p:cNvSpPr>
            <a:spLocks noGrp="1"/>
          </p:cNvSpPr>
          <p:nvPr>
            <p:ph type="sldNum" sz="quarter" idx="10"/>
          </p:nvPr>
        </p:nvSpPr>
        <p:spPr>
          <a:noFill/>
        </p:spPr>
        <p:txBody>
          <a:bodyPr/>
          <a:lstStyle/>
          <a:p>
            <a:fld id="{C8FDE205-1670-4D60-8F82-E35086DEDB29}" type="slidenum">
              <a:rPr lang="en-US" altLang="zh-CN" smtClean="0">
                <a:ea typeface="宋体" charset="-122"/>
              </a:rPr>
              <a:pPr/>
              <a:t>54</a:t>
            </a:fld>
            <a:endParaRPr lang="en-US" altLang="zh-CN" smtClean="0">
              <a:ea typeface="宋体" charset="-122"/>
            </a:endParaRPr>
          </a:p>
        </p:txBody>
      </p:sp>
      <p:sp>
        <p:nvSpPr>
          <p:cNvPr id="76805" name="TextBox 4"/>
          <p:cNvSpPr txBox="1">
            <a:spLocks noChangeArrowheads="1"/>
          </p:cNvSpPr>
          <p:nvPr/>
        </p:nvSpPr>
        <p:spPr bwMode="auto">
          <a:xfrm>
            <a:off x="3379788" y="5919788"/>
            <a:ext cx="2640012" cy="862012"/>
          </a:xfrm>
          <a:prstGeom prst="rect">
            <a:avLst/>
          </a:prstGeom>
          <a:noFill/>
          <a:ln w="9525">
            <a:noFill/>
            <a:miter lim="800000"/>
            <a:headEnd/>
            <a:tailEnd/>
          </a:ln>
        </p:spPr>
        <p:txBody>
          <a:bodyPr wrap="none">
            <a:spAutoFit/>
          </a:bodyPr>
          <a:lstStyle/>
          <a:p>
            <a:r>
              <a:rPr lang="en-US" altLang="zh-CN" sz="5000" b="1" dirty="0">
                <a:latin typeface="Arial Unicode MS" pitchFamily="34" charset="-122"/>
                <a:ea typeface="Arial Unicode MS" pitchFamily="34" charset="-122"/>
                <a:cs typeface="Arial Unicode MS" pitchFamily="34" charset="-122"/>
              </a:rPr>
              <a:t>Thanks!!</a:t>
            </a:r>
            <a:endParaRPr lang="zh-CN" altLang="en-US" sz="5000" b="1" dirty="0">
              <a:latin typeface="Arial Unicode MS" pitchFamily="34" charset="-122"/>
              <a:ea typeface="Arial Unicode MS" pitchFamily="34" charset="-122"/>
              <a:cs typeface="Arial Unicode MS" pitchFamily="34" charset="-122"/>
            </a:endParaRPr>
          </a:p>
        </p:txBody>
      </p:sp>
      <p:pic>
        <p:nvPicPr>
          <p:cNvPr id="6" name="Picture 2"/>
          <p:cNvPicPr>
            <a:picLocks noChangeAspect="1" noChangeArrowheads="1"/>
          </p:cNvPicPr>
          <p:nvPr/>
        </p:nvPicPr>
        <p:blipFill>
          <a:blip r:embed="rId2" cstate="print"/>
          <a:srcRect/>
          <a:stretch>
            <a:fillRect/>
          </a:stretch>
        </p:blipFill>
        <p:spPr bwMode="auto">
          <a:xfrm>
            <a:off x="1622778" y="1627416"/>
            <a:ext cx="5638800" cy="4370816"/>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0" dirty="0" smtClean="0"/>
              <a:t>CMB</a:t>
            </a:r>
            <a:r>
              <a:rPr lang="zh-CN" altLang="en-US" b="0" dirty="0" smtClean="0"/>
              <a:t> </a:t>
            </a:r>
            <a:r>
              <a:rPr lang="en-US" altLang="zh-CN" b="0" dirty="0" smtClean="0"/>
              <a:t>Temperature Fluctuations</a:t>
            </a:r>
            <a:endParaRPr lang="zh-CN" altLang="en-US" b="0" dirty="0">
              <a:latin typeface="黑体" pitchFamily="49" charset="-122"/>
              <a:ea typeface="黑体" pitchFamily="49" charset="-122"/>
            </a:endParaRPr>
          </a:p>
        </p:txBody>
      </p:sp>
      <p:sp>
        <p:nvSpPr>
          <p:cNvPr id="4" name="灯片编号占位符 3"/>
          <p:cNvSpPr>
            <a:spLocks noGrp="1"/>
          </p:cNvSpPr>
          <p:nvPr>
            <p:ph type="sldNum" sz="quarter" idx="10"/>
          </p:nvPr>
        </p:nvSpPr>
        <p:spPr/>
        <p:txBody>
          <a:bodyPr/>
          <a:lstStyle/>
          <a:p>
            <a:pPr>
              <a:defRPr/>
            </a:pPr>
            <a:fld id="{C75A0062-C54B-461E-912D-BD481A8501E8}" type="slidenum">
              <a:rPr lang="en-US" altLang="zh-CN" smtClean="0">
                <a:solidFill>
                  <a:srgbClr val="000000"/>
                </a:solidFill>
              </a:rPr>
              <a:pPr>
                <a:defRPr/>
              </a:pPr>
              <a:t>6</a:t>
            </a:fld>
            <a:endParaRPr lang="en-US" altLang="zh-CN" dirty="0">
              <a:solidFill>
                <a:srgbClr val="000000"/>
              </a:solidFill>
            </a:endParaRPr>
          </a:p>
        </p:txBody>
      </p:sp>
      <p:cxnSp>
        <p:nvCxnSpPr>
          <p:cNvPr id="9" name="直接连接符 8"/>
          <p:cNvCxnSpPr/>
          <p:nvPr/>
        </p:nvCxnSpPr>
        <p:spPr bwMode="auto">
          <a:xfrm>
            <a:off x="2514600" y="2350911"/>
            <a:ext cx="914400" cy="914400"/>
          </a:xfrm>
          <a:prstGeom prst="line">
            <a:avLst/>
          </a:prstGeom>
          <a:noFill/>
          <a:ln w="9525" cap="flat" cmpd="sng" algn="ctr">
            <a:noFill/>
            <a:prstDash val="solid"/>
            <a:round/>
            <a:headEnd type="none" w="med" len="med"/>
            <a:tailEnd type="none" w="med" len="med"/>
          </a:ln>
          <a:effectLst/>
        </p:spPr>
      </p:cxnSp>
      <p:sp>
        <p:nvSpPr>
          <p:cNvPr id="7" name="内容占位符 2"/>
          <p:cNvSpPr>
            <a:spLocks noGrp="1"/>
          </p:cNvSpPr>
          <p:nvPr>
            <p:ph idx="1"/>
          </p:nvPr>
        </p:nvSpPr>
        <p:spPr>
          <a:xfrm>
            <a:off x="457200" y="903111"/>
            <a:ext cx="5867400" cy="4126089"/>
          </a:xfrm>
        </p:spPr>
        <p:txBody>
          <a:bodyPr/>
          <a:lstStyle/>
          <a:p>
            <a:pPr>
              <a:buFont typeface="Arial" pitchFamily="34" charset="0"/>
              <a:buChar char="•"/>
            </a:pPr>
            <a:r>
              <a:rPr lang="en-US" altLang="zh-CN" dirty="0" smtClean="0"/>
              <a:t>Consider as a plane electromagnetic wave, CMB photon information are  described by the Stokes parameters:</a:t>
            </a:r>
            <a:endParaRPr lang="en-US" altLang="zh-CN" dirty="0" smtClean="0">
              <a:latin typeface="黑体" pitchFamily="2" charset="-122"/>
              <a:ea typeface="黑体" pitchFamily="2" charset="-122"/>
            </a:endParaRPr>
          </a:p>
          <a:p>
            <a:pPr>
              <a:buFont typeface="Arial" pitchFamily="34" charset="0"/>
              <a:buChar char="•"/>
            </a:pPr>
            <a:endParaRPr lang="en-US" altLang="zh-CN" dirty="0" smtClean="0">
              <a:latin typeface="黑体" pitchFamily="2" charset="-122"/>
              <a:ea typeface="黑体" pitchFamily="2" charset="-122"/>
            </a:endParaRPr>
          </a:p>
          <a:p>
            <a:pPr>
              <a:buFont typeface="Arial" pitchFamily="34" charset="0"/>
              <a:buChar char="•"/>
            </a:pPr>
            <a:endParaRPr lang="en-US" altLang="zh-CN" dirty="0" smtClean="0">
              <a:latin typeface="黑体" pitchFamily="2" charset="-122"/>
              <a:ea typeface="黑体" pitchFamily="2" charset="-122"/>
            </a:endParaRPr>
          </a:p>
          <a:p>
            <a:pPr>
              <a:buFont typeface="Arial" pitchFamily="34" charset="0"/>
              <a:buChar char="•"/>
            </a:pPr>
            <a:endParaRPr lang="en-US" altLang="zh-CN" dirty="0" smtClean="0">
              <a:latin typeface="黑体" pitchFamily="2" charset="-122"/>
              <a:ea typeface="黑体" pitchFamily="2" charset="-122"/>
            </a:endParaRPr>
          </a:p>
          <a:p>
            <a:pPr>
              <a:buFont typeface="Arial" pitchFamily="34" charset="0"/>
              <a:buChar char="•"/>
            </a:pPr>
            <a:endParaRPr lang="en-US" altLang="zh-CN" dirty="0" smtClean="0">
              <a:latin typeface="黑体" pitchFamily="2" charset="-122"/>
              <a:ea typeface="黑体" pitchFamily="2" charset="-122"/>
            </a:endParaRPr>
          </a:p>
          <a:p>
            <a:pPr>
              <a:buFont typeface="Arial" pitchFamily="34" charset="0"/>
              <a:buChar char="•"/>
            </a:pPr>
            <a:endParaRPr lang="en-US" altLang="zh-CN" sz="1500" dirty="0" smtClean="0"/>
          </a:p>
          <a:p>
            <a:pPr>
              <a:buFont typeface="Arial" pitchFamily="34" charset="0"/>
              <a:buChar char="•"/>
            </a:pPr>
            <a:r>
              <a:rPr lang="en-US" altLang="zh-CN" dirty="0" smtClean="0"/>
              <a:t>CMB</a:t>
            </a:r>
            <a:r>
              <a:rPr lang="zh-CN" altLang="en-US" dirty="0" smtClean="0"/>
              <a:t> </a:t>
            </a:r>
            <a:r>
              <a:rPr lang="en-US" altLang="zh-CN" dirty="0" smtClean="0"/>
              <a:t>TT Power Spectrum:</a:t>
            </a:r>
          </a:p>
        </p:txBody>
      </p:sp>
      <p:pic>
        <p:nvPicPr>
          <p:cNvPr id="9218" name="Picture 2"/>
          <p:cNvPicPr>
            <a:picLocks noChangeAspect="1" noChangeArrowheads="1"/>
          </p:cNvPicPr>
          <p:nvPr/>
        </p:nvPicPr>
        <p:blipFill>
          <a:blip r:embed="rId2" cstate="print"/>
          <a:srcRect/>
          <a:stretch>
            <a:fillRect/>
          </a:stretch>
        </p:blipFill>
        <p:spPr bwMode="auto">
          <a:xfrm>
            <a:off x="762000" y="4636911"/>
            <a:ext cx="3399183" cy="1447800"/>
          </a:xfrm>
          <a:prstGeom prst="rect">
            <a:avLst/>
          </a:prstGeom>
          <a:noFill/>
          <a:ln w="9525">
            <a:noFill/>
            <a:miter lim="800000"/>
            <a:headEnd/>
            <a:tailEnd/>
          </a:ln>
        </p:spPr>
      </p:pic>
      <p:pic>
        <p:nvPicPr>
          <p:cNvPr id="9219" name="Picture 3"/>
          <p:cNvPicPr>
            <a:picLocks noChangeAspect="1" noChangeArrowheads="1"/>
          </p:cNvPicPr>
          <p:nvPr/>
        </p:nvPicPr>
        <p:blipFill>
          <a:blip r:embed="rId3" cstate="print"/>
          <a:srcRect/>
          <a:stretch>
            <a:fillRect/>
          </a:stretch>
        </p:blipFill>
        <p:spPr bwMode="auto">
          <a:xfrm>
            <a:off x="4648199" y="3852333"/>
            <a:ext cx="4301067" cy="2635894"/>
          </a:xfrm>
          <a:prstGeom prst="rect">
            <a:avLst/>
          </a:prstGeom>
          <a:noFill/>
          <a:ln w="9525">
            <a:noFill/>
            <a:miter lim="800000"/>
            <a:headEnd/>
            <a:tailEnd/>
          </a:ln>
        </p:spPr>
      </p:pic>
      <p:pic>
        <p:nvPicPr>
          <p:cNvPr id="9222" name="Picture 6"/>
          <p:cNvPicPr>
            <a:picLocks noChangeAspect="1" noChangeArrowheads="1"/>
          </p:cNvPicPr>
          <p:nvPr/>
        </p:nvPicPr>
        <p:blipFill>
          <a:blip r:embed="rId4" cstate="print"/>
          <a:srcRect/>
          <a:stretch>
            <a:fillRect/>
          </a:stretch>
        </p:blipFill>
        <p:spPr bwMode="auto">
          <a:xfrm>
            <a:off x="914401" y="2188049"/>
            <a:ext cx="5105400" cy="1743307"/>
          </a:xfrm>
          <a:prstGeom prst="rect">
            <a:avLst/>
          </a:prstGeom>
          <a:noFill/>
          <a:ln w="9525">
            <a:noFill/>
            <a:miter lim="800000"/>
            <a:headEnd/>
            <a:tailEnd/>
          </a:ln>
        </p:spPr>
      </p:pic>
      <p:grpSp>
        <p:nvGrpSpPr>
          <p:cNvPr id="12" name="组合 11"/>
          <p:cNvGrpSpPr/>
          <p:nvPr/>
        </p:nvGrpSpPr>
        <p:grpSpPr>
          <a:xfrm>
            <a:off x="6324600" y="1131711"/>
            <a:ext cx="2362200" cy="2415886"/>
            <a:chOff x="6324600" y="1131711"/>
            <a:chExt cx="2362200" cy="2415886"/>
          </a:xfrm>
        </p:grpSpPr>
        <p:pic>
          <p:nvPicPr>
            <p:cNvPr id="9223" name="Picture 7"/>
            <p:cNvPicPr>
              <a:picLocks noChangeAspect="1" noChangeArrowheads="1"/>
            </p:cNvPicPr>
            <p:nvPr/>
          </p:nvPicPr>
          <p:blipFill>
            <a:blip r:embed="rId5" cstate="print"/>
            <a:srcRect/>
            <a:stretch>
              <a:fillRect/>
            </a:stretch>
          </p:blipFill>
          <p:spPr bwMode="auto">
            <a:xfrm>
              <a:off x="6324600" y="1131711"/>
              <a:ext cx="2362200" cy="2415886"/>
            </a:xfrm>
            <a:prstGeom prst="rect">
              <a:avLst/>
            </a:prstGeom>
            <a:noFill/>
            <a:ln w="9525">
              <a:noFill/>
              <a:miter lim="800000"/>
              <a:headEnd/>
              <a:tailEnd/>
            </a:ln>
          </p:spPr>
        </p:pic>
        <p:pic>
          <p:nvPicPr>
            <p:cNvPr id="9224" name="Picture 8"/>
            <p:cNvPicPr>
              <a:picLocks noChangeAspect="1" noChangeArrowheads="1"/>
            </p:cNvPicPr>
            <p:nvPr/>
          </p:nvPicPr>
          <p:blipFill>
            <a:blip r:embed="rId6" cstate="print"/>
            <a:srcRect/>
            <a:stretch>
              <a:fillRect/>
            </a:stretch>
          </p:blipFill>
          <p:spPr bwMode="auto">
            <a:xfrm>
              <a:off x="7684911" y="2068689"/>
              <a:ext cx="235200" cy="252000"/>
            </a:xfrm>
            <a:prstGeom prst="rect">
              <a:avLst/>
            </a:prstGeom>
            <a:noFill/>
            <a:ln w="9525">
              <a:noFill/>
              <a:miter lim="800000"/>
              <a:headEnd/>
              <a:tailEnd/>
            </a:ln>
          </p:spPr>
        </p:pic>
        <p:pic>
          <p:nvPicPr>
            <p:cNvPr id="9226" name="Picture 10"/>
            <p:cNvPicPr>
              <a:picLocks noChangeAspect="1" noChangeArrowheads="1"/>
            </p:cNvPicPr>
            <p:nvPr/>
          </p:nvPicPr>
          <p:blipFill>
            <a:blip r:embed="rId7" cstate="print"/>
            <a:srcRect/>
            <a:stretch>
              <a:fillRect/>
            </a:stretch>
          </p:blipFill>
          <p:spPr bwMode="auto">
            <a:xfrm>
              <a:off x="7066845" y="2909358"/>
              <a:ext cx="257175" cy="257175"/>
            </a:xfrm>
            <a:prstGeom prst="rect">
              <a:avLst/>
            </a:prstGeom>
            <a:noFill/>
            <a:ln w="9525">
              <a:noFill/>
              <a:miter lim="800000"/>
              <a:headEnd/>
              <a:tailEnd/>
            </a:ln>
          </p:spPr>
        </p:pic>
      </p:grpSp>
      <p:sp>
        <p:nvSpPr>
          <p:cNvPr id="13" name="Rectangle 10"/>
          <p:cNvSpPr>
            <a:spLocks noChangeArrowheads="1"/>
          </p:cNvSpPr>
          <p:nvPr/>
        </p:nvSpPr>
        <p:spPr bwMode="auto">
          <a:xfrm>
            <a:off x="5788378" y="6445780"/>
            <a:ext cx="3260725" cy="369887"/>
          </a:xfrm>
          <a:prstGeom prst="rect">
            <a:avLst/>
          </a:prstGeom>
          <a:noFill/>
          <a:ln w="9525" algn="ctr">
            <a:noFill/>
            <a:miter lim="800000"/>
            <a:headEnd/>
            <a:tailEnd/>
          </a:ln>
        </p:spPr>
        <p:txBody>
          <a:bodyPr wrap="none">
            <a:spAutoFit/>
          </a:bodyPr>
          <a:lstStyle/>
          <a:p>
            <a:r>
              <a:rPr lang="en-US" altLang="zh-CN" i="1" dirty="0"/>
              <a:t>(Planck 2013 results, 1303.5062)</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0" dirty="0" smtClean="0"/>
              <a:t>CMB Polarization</a:t>
            </a:r>
            <a:endParaRPr lang="zh-CN" altLang="en-US" b="0" dirty="0">
              <a:latin typeface="黑体" pitchFamily="49" charset="-122"/>
              <a:ea typeface="黑体" pitchFamily="49" charset="-122"/>
            </a:endParaRPr>
          </a:p>
        </p:txBody>
      </p:sp>
      <p:sp>
        <p:nvSpPr>
          <p:cNvPr id="4" name="灯片编号占位符 3"/>
          <p:cNvSpPr>
            <a:spLocks noGrp="1"/>
          </p:cNvSpPr>
          <p:nvPr>
            <p:ph type="sldNum" sz="quarter" idx="10"/>
          </p:nvPr>
        </p:nvSpPr>
        <p:spPr/>
        <p:txBody>
          <a:bodyPr/>
          <a:lstStyle/>
          <a:p>
            <a:pPr>
              <a:defRPr/>
            </a:pPr>
            <a:fld id="{C75A0062-C54B-461E-912D-BD481A8501E8}" type="slidenum">
              <a:rPr lang="en-US" altLang="zh-CN" smtClean="0"/>
              <a:pPr>
                <a:defRPr/>
              </a:pPr>
              <a:t>7</a:t>
            </a:fld>
            <a:endParaRPr lang="en-US" altLang="zh-CN" dirty="0"/>
          </a:p>
        </p:txBody>
      </p:sp>
      <p:cxnSp>
        <p:nvCxnSpPr>
          <p:cNvPr id="9" name="直接连接符 8"/>
          <p:cNvCxnSpPr/>
          <p:nvPr/>
        </p:nvCxnSpPr>
        <p:spPr bwMode="auto">
          <a:xfrm>
            <a:off x="2514600" y="2209800"/>
            <a:ext cx="914400" cy="914400"/>
          </a:xfrm>
          <a:prstGeom prst="line">
            <a:avLst/>
          </a:prstGeom>
          <a:noFill/>
          <a:ln w="9525" cap="flat" cmpd="sng" algn="ctr">
            <a:noFill/>
            <a:prstDash val="solid"/>
            <a:round/>
            <a:headEnd type="none" w="med" len="med"/>
            <a:tailEnd type="none" w="med" len="med"/>
          </a:ln>
          <a:effectLst/>
        </p:spPr>
      </p:cxnSp>
      <p:sp>
        <p:nvSpPr>
          <p:cNvPr id="7" name="内容占位符 2"/>
          <p:cNvSpPr>
            <a:spLocks noGrp="1"/>
          </p:cNvSpPr>
          <p:nvPr>
            <p:ph idx="1"/>
          </p:nvPr>
        </p:nvSpPr>
        <p:spPr>
          <a:xfrm>
            <a:off x="457200" y="914400"/>
            <a:ext cx="8229600" cy="5334000"/>
          </a:xfrm>
        </p:spPr>
        <p:txBody>
          <a:bodyPr/>
          <a:lstStyle/>
          <a:p>
            <a:pPr>
              <a:buFont typeface="Arial" pitchFamily="34" charset="0"/>
              <a:buChar char="•"/>
            </a:pPr>
            <a:r>
              <a:rPr lang="en-US" altLang="zh-CN" dirty="0" smtClean="0"/>
              <a:t>CMB</a:t>
            </a:r>
            <a:r>
              <a:rPr lang="zh-CN" altLang="en-US" dirty="0" smtClean="0">
                <a:latin typeface="黑体" pitchFamily="2" charset="-122"/>
                <a:ea typeface="黑体" pitchFamily="2" charset="-122"/>
              </a:rPr>
              <a:t>极化信息：</a:t>
            </a:r>
            <a:endParaRPr lang="en-US" altLang="zh-CN" dirty="0" smtClean="0">
              <a:latin typeface="黑体" pitchFamily="2" charset="-122"/>
              <a:ea typeface="黑体" pitchFamily="2" charset="-122"/>
            </a:endParaRPr>
          </a:p>
          <a:p>
            <a:pPr>
              <a:buFont typeface="Arial" pitchFamily="34" charset="0"/>
              <a:buChar char="•"/>
            </a:pPr>
            <a:endParaRPr lang="en-US" altLang="zh-CN" dirty="0" smtClean="0">
              <a:latin typeface="黑体" pitchFamily="2" charset="-122"/>
              <a:ea typeface="黑体" pitchFamily="2" charset="-122"/>
            </a:endParaRPr>
          </a:p>
          <a:p>
            <a:pPr>
              <a:buFont typeface="Arial" pitchFamily="34" charset="0"/>
              <a:buChar char="•"/>
            </a:pPr>
            <a:endParaRPr lang="en-US" altLang="zh-CN" dirty="0" smtClean="0">
              <a:latin typeface="黑体" pitchFamily="2" charset="-122"/>
              <a:ea typeface="黑体" pitchFamily="2" charset="-122"/>
            </a:endParaRPr>
          </a:p>
          <a:p>
            <a:pPr>
              <a:buFont typeface="Arial" pitchFamily="34" charset="0"/>
              <a:buChar char="•"/>
            </a:pPr>
            <a:endParaRPr lang="en-US" altLang="zh-CN" dirty="0" smtClean="0">
              <a:latin typeface="黑体" pitchFamily="2" charset="-122"/>
              <a:ea typeface="黑体" pitchFamily="2" charset="-122"/>
            </a:endParaRPr>
          </a:p>
          <a:p>
            <a:pPr>
              <a:buFont typeface="Arial" pitchFamily="34" charset="0"/>
              <a:buChar char="•"/>
            </a:pPr>
            <a:endParaRPr lang="en-US" altLang="zh-CN" dirty="0" smtClean="0">
              <a:latin typeface="黑体" pitchFamily="2" charset="-122"/>
              <a:ea typeface="黑体" pitchFamily="2" charset="-122"/>
            </a:endParaRPr>
          </a:p>
          <a:p>
            <a:pPr>
              <a:buFont typeface="Arial" pitchFamily="34" charset="0"/>
              <a:buChar char="•"/>
            </a:pPr>
            <a:endParaRPr lang="en-US" altLang="zh-CN" dirty="0" smtClean="0">
              <a:latin typeface="黑体" pitchFamily="2" charset="-122"/>
              <a:ea typeface="黑体" pitchFamily="2" charset="-122"/>
            </a:endParaRPr>
          </a:p>
          <a:p>
            <a:pPr>
              <a:buFont typeface="Arial" pitchFamily="34" charset="0"/>
              <a:buChar char="•"/>
            </a:pPr>
            <a:endParaRPr lang="en-US" altLang="zh-CN" dirty="0" smtClean="0">
              <a:latin typeface="黑体" pitchFamily="2" charset="-122"/>
              <a:ea typeface="黑体" pitchFamily="2" charset="-122"/>
            </a:endParaRPr>
          </a:p>
          <a:p>
            <a:pPr>
              <a:buFont typeface="Arial" pitchFamily="34" charset="0"/>
              <a:buChar char="•"/>
            </a:pPr>
            <a:endParaRPr lang="en-US" altLang="zh-CN" dirty="0" smtClean="0">
              <a:latin typeface="黑体" pitchFamily="2" charset="-122"/>
              <a:ea typeface="黑体" pitchFamily="2" charset="-122"/>
            </a:endParaRPr>
          </a:p>
          <a:p>
            <a:pPr>
              <a:buFont typeface="Arial" pitchFamily="34" charset="0"/>
              <a:buChar char="•"/>
            </a:pPr>
            <a:r>
              <a:rPr lang="en-US" altLang="zh-CN" dirty="0" smtClean="0"/>
              <a:t>E/B decomposition:</a:t>
            </a:r>
            <a:endParaRPr lang="en-US" altLang="zh-CN" dirty="0" smtClean="0">
              <a:latin typeface="黑体" pitchFamily="2" charset="-122"/>
              <a:ea typeface="黑体" pitchFamily="2" charset="-122"/>
            </a:endParaRPr>
          </a:p>
        </p:txBody>
      </p:sp>
      <p:pic>
        <p:nvPicPr>
          <p:cNvPr id="10242" name="Picture 2"/>
          <p:cNvPicPr>
            <a:picLocks noChangeAspect="1" noChangeArrowheads="1"/>
          </p:cNvPicPr>
          <p:nvPr/>
        </p:nvPicPr>
        <p:blipFill>
          <a:blip r:embed="rId2" cstate="print"/>
          <a:srcRect/>
          <a:stretch>
            <a:fillRect/>
          </a:stretch>
        </p:blipFill>
        <p:spPr bwMode="auto">
          <a:xfrm>
            <a:off x="914400" y="1524000"/>
            <a:ext cx="2552700" cy="2495550"/>
          </a:xfrm>
          <a:prstGeom prst="rect">
            <a:avLst/>
          </a:prstGeom>
          <a:noFill/>
          <a:ln w="9525">
            <a:noFill/>
            <a:miter lim="800000"/>
            <a:headEnd/>
            <a:tailEnd/>
          </a:ln>
        </p:spPr>
      </p:pic>
      <p:pic>
        <p:nvPicPr>
          <p:cNvPr id="10243" name="Picture 3"/>
          <p:cNvPicPr>
            <a:picLocks noChangeAspect="1" noChangeArrowheads="1"/>
          </p:cNvPicPr>
          <p:nvPr/>
        </p:nvPicPr>
        <p:blipFill>
          <a:blip r:embed="rId3" cstate="print"/>
          <a:srcRect/>
          <a:stretch>
            <a:fillRect/>
          </a:stretch>
        </p:blipFill>
        <p:spPr bwMode="auto">
          <a:xfrm>
            <a:off x="3810000" y="838200"/>
            <a:ext cx="4943475" cy="3438525"/>
          </a:xfrm>
          <a:prstGeom prst="rect">
            <a:avLst/>
          </a:prstGeom>
          <a:noFill/>
          <a:ln w="9525">
            <a:noFill/>
            <a:miter lim="800000"/>
            <a:headEnd/>
            <a:tailEnd/>
          </a:ln>
        </p:spPr>
      </p:pic>
      <p:pic>
        <p:nvPicPr>
          <p:cNvPr id="10244" name="Picture 4"/>
          <p:cNvPicPr>
            <a:picLocks noChangeAspect="1" noChangeArrowheads="1"/>
          </p:cNvPicPr>
          <p:nvPr/>
        </p:nvPicPr>
        <p:blipFill>
          <a:blip r:embed="rId4" cstate="print"/>
          <a:srcRect/>
          <a:stretch>
            <a:fillRect/>
          </a:stretch>
        </p:blipFill>
        <p:spPr bwMode="auto">
          <a:xfrm>
            <a:off x="1295400" y="5543550"/>
            <a:ext cx="6629400" cy="933450"/>
          </a:xfrm>
          <a:prstGeom prst="rect">
            <a:avLst/>
          </a:prstGeom>
          <a:noFill/>
          <a:ln w="9525">
            <a:noFill/>
            <a:miter lim="800000"/>
            <a:headEnd/>
            <a:tailEnd/>
          </a:ln>
        </p:spPr>
      </p:pic>
      <p:pic>
        <p:nvPicPr>
          <p:cNvPr id="10245" name="Picture 5"/>
          <p:cNvPicPr>
            <a:picLocks noChangeAspect="1" noChangeArrowheads="1"/>
          </p:cNvPicPr>
          <p:nvPr/>
        </p:nvPicPr>
        <p:blipFill>
          <a:blip r:embed="rId5" cstate="print"/>
          <a:srcRect/>
          <a:stretch>
            <a:fillRect/>
          </a:stretch>
        </p:blipFill>
        <p:spPr bwMode="auto">
          <a:xfrm>
            <a:off x="1676400" y="5029200"/>
            <a:ext cx="5819775" cy="552450"/>
          </a:xfrm>
          <a:prstGeom prst="rect">
            <a:avLst/>
          </a:prstGeom>
          <a:noFill/>
          <a:ln w="9525">
            <a:noFill/>
            <a:miter lim="800000"/>
            <a:headEnd/>
            <a:tailEnd/>
          </a:ln>
        </p:spPr>
      </p:pic>
      <p:pic>
        <p:nvPicPr>
          <p:cNvPr id="1027" name="Picture 3"/>
          <p:cNvPicPr>
            <a:picLocks noChangeAspect="1" noChangeArrowheads="1"/>
          </p:cNvPicPr>
          <p:nvPr/>
        </p:nvPicPr>
        <p:blipFill>
          <a:blip r:embed="rId6" cstate="print"/>
          <a:srcRect/>
          <a:stretch>
            <a:fillRect/>
          </a:stretch>
        </p:blipFill>
        <p:spPr bwMode="auto">
          <a:xfrm>
            <a:off x="3829050" y="4371975"/>
            <a:ext cx="2571750" cy="581025"/>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0" dirty="0" smtClean="0"/>
              <a:t>CMB Polarization Modes</a:t>
            </a:r>
            <a:endParaRPr lang="zh-CN" altLang="en-US" b="0" dirty="0">
              <a:latin typeface="黑体" pitchFamily="49" charset="-122"/>
              <a:ea typeface="黑体" pitchFamily="49" charset="-122"/>
            </a:endParaRPr>
          </a:p>
        </p:txBody>
      </p:sp>
      <p:sp>
        <p:nvSpPr>
          <p:cNvPr id="4" name="灯片编号占位符 3"/>
          <p:cNvSpPr>
            <a:spLocks noGrp="1"/>
          </p:cNvSpPr>
          <p:nvPr>
            <p:ph type="sldNum" sz="quarter" idx="10"/>
          </p:nvPr>
        </p:nvSpPr>
        <p:spPr/>
        <p:txBody>
          <a:bodyPr/>
          <a:lstStyle/>
          <a:p>
            <a:pPr>
              <a:defRPr/>
            </a:pPr>
            <a:fld id="{C75A0062-C54B-461E-912D-BD481A8501E8}" type="slidenum">
              <a:rPr lang="en-US" altLang="zh-CN" smtClean="0"/>
              <a:pPr>
                <a:defRPr/>
              </a:pPr>
              <a:t>8</a:t>
            </a:fld>
            <a:endParaRPr lang="en-US" altLang="zh-CN" dirty="0"/>
          </a:p>
        </p:txBody>
      </p:sp>
      <p:pic>
        <p:nvPicPr>
          <p:cNvPr id="1026" name="Picture 2"/>
          <p:cNvPicPr>
            <a:picLocks noChangeAspect="1" noChangeArrowheads="1"/>
          </p:cNvPicPr>
          <p:nvPr/>
        </p:nvPicPr>
        <p:blipFill>
          <a:blip r:embed="rId2" cstate="print"/>
          <a:srcRect/>
          <a:stretch>
            <a:fillRect/>
          </a:stretch>
        </p:blipFill>
        <p:spPr bwMode="auto">
          <a:xfrm>
            <a:off x="1019175" y="1600200"/>
            <a:ext cx="7210425" cy="4267200"/>
          </a:xfrm>
          <a:prstGeom prst="rect">
            <a:avLst/>
          </a:prstGeom>
          <a:noFill/>
          <a:ln w="9525">
            <a:noFill/>
            <a:miter lim="800000"/>
            <a:headEnd/>
            <a:tailEnd/>
          </a:ln>
        </p:spPr>
      </p:pic>
      <p:sp>
        <p:nvSpPr>
          <p:cNvPr id="5" name="矩形 4"/>
          <p:cNvSpPr/>
          <p:nvPr/>
        </p:nvSpPr>
        <p:spPr>
          <a:xfrm>
            <a:off x="7391400" y="6248400"/>
            <a:ext cx="1521955" cy="369332"/>
          </a:xfrm>
          <a:prstGeom prst="rect">
            <a:avLst/>
          </a:prstGeom>
        </p:spPr>
        <p:txBody>
          <a:bodyPr wrap="none">
            <a:spAutoFit/>
          </a:bodyPr>
          <a:lstStyle/>
          <a:p>
            <a:r>
              <a:rPr lang="en-US" altLang="zh-CN" i="1" dirty="0" smtClean="0"/>
              <a:t>(</a:t>
            </a:r>
            <a:r>
              <a:rPr lang="en-US" altLang="zh-CN" i="1" dirty="0" err="1" smtClean="0"/>
              <a:t>Durrer</a:t>
            </a:r>
            <a:r>
              <a:rPr lang="en-US" altLang="zh-CN" i="1" dirty="0" smtClean="0"/>
              <a:t>, 2008)</a:t>
            </a:r>
            <a:endParaRPr lang="zh-CN" altLang="en-US" i="1"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0" dirty="0" smtClean="0"/>
              <a:t>CMB Power Spectra</a:t>
            </a:r>
            <a:endParaRPr lang="zh-CN" altLang="en-US" b="0" dirty="0">
              <a:latin typeface="黑体" pitchFamily="49" charset="-122"/>
              <a:ea typeface="黑体" pitchFamily="49" charset="-122"/>
            </a:endParaRPr>
          </a:p>
        </p:txBody>
      </p:sp>
      <p:sp>
        <p:nvSpPr>
          <p:cNvPr id="4" name="灯片编号占位符 3"/>
          <p:cNvSpPr>
            <a:spLocks noGrp="1"/>
          </p:cNvSpPr>
          <p:nvPr>
            <p:ph type="sldNum" sz="quarter" idx="10"/>
          </p:nvPr>
        </p:nvSpPr>
        <p:spPr/>
        <p:txBody>
          <a:bodyPr/>
          <a:lstStyle/>
          <a:p>
            <a:pPr>
              <a:defRPr/>
            </a:pPr>
            <a:fld id="{C75A0062-C54B-461E-912D-BD481A8501E8}" type="slidenum">
              <a:rPr lang="en-US" altLang="zh-CN" smtClean="0"/>
              <a:pPr>
                <a:defRPr/>
              </a:pPr>
              <a:t>9</a:t>
            </a:fld>
            <a:endParaRPr lang="en-US" altLang="zh-CN" dirty="0"/>
          </a:p>
        </p:txBody>
      </p:sp>
      <p:cxnSp>
        <p:nvCxnSpPr>
          <p:cNvPr id="9" name="直接连接符 8"/>
          <p:cNvCxnSpPr/>
          <p:nvPr/>
        </p:nvCxnSpPr>
        <p:spPr bwMode="auto">
          <a:xfrm>
            <a:off x="2514600" y="2209800"/>
            <a:ext cx="914400" cy="914400"/>
          </a:xfrm>
          <a:prstGeom prst="line">
            <a:avLst/>
          </a:prstGeom>
          <a:noFill/>
          <a:ln w="9525" cap="flat" cmpd="sng" algn="ctr">
            <a:noFill/>
            <a:prstDash val="solid"/>
            <a:round/>
            <a:headEnd type="none" w="med" len="med"/>
            <a:tailEnd type="none" w="med" len="med"/>
          </a:ln>
          <a:effectLst/>
        </p:spPr>
      </p:cxnSp>
      <p:pic>
        <p:nvPicPr>
          <p:cNvPr id="10" name="图片 9" descr="图1-8-3-1-3-1.jpg"/>
          <p:cNvPicPr/>
          <p:nvPr/>
        </p:nvPicPr>
        <p:blipFill>
          <a:blip r:embed="rId2" cstate="print"/>
          <a:stretch>
            <a:fillRect/>
          </a:stretch>
        </p:blipFill>
        <p:spPr>
          <a:xfrm>
            <a:off x="1752600" y="2445667"/>
            <a:ext cx="5479751" cy="4259933"/>
          </a:xfrm>
          <a:prstGeom prst="rect">
            <a:avLst/>
          </a:prstGeom>
        </p:spPr>
      </p:pic>
      <p:pic>
        <p:nvPicPr>
          <p:cNvPr id="8" name="Picture 2"/>
          <p:cNvPicPr>
            <a:picLocks noChangeAspect="1" noChangeArrowheads="1"/>
          </p:cNvPicPr>
          <p:nvPr/>
        </p:nvPicPr>
        <p:blipFill>
          <a:blip r:embed="rId3" cstate="print"/>
          <a:srcRect/>
          <a:stretch>
            <a:fillRect/>
          </a:stretch>
        </p:blipFill>
        <p:spPr bwMode="auto">
          <a:xfrm>
            <a:off x="690563" y="815622"/>
            <a:ext cx="7762875" cy="1724025"/>
          </a:xfrm>
          <a:prstGeom prst="rect">
            <a:avLst/>
          </a:prstGeom>
          <a:noFill/>
          <a:ln w="9525">
            <a:noFill/>
            <a:miter lim="800000"/>
            <a:headEnd/>
            <a:tailEnd/>
          </a:ln>
        </p:spPr>
      </p:pic>
      <p:sp>
        <p:nvSpPr>
          <p:cNvPr id="7" name="Rectangle 10"/>
          <p:cNvSpPr>
            <a:spLocks noChangeArrowheads="1"/>
          </p:cNvSpPr>
          <p:nvPr/>
        </p:nvSpPr>
        <p:spPr bwMode="auto">
          <a:xfrm>
            <a:off x="6408098" y="6477000"/>
            <a:ext cx="2659702" cy="369332"/>
          </a:xfrm>
          <a:prstGeom prst="rect">
            <a:avLst/>
          </a:prstGeom>
          <a:noFill/>
          <a:ln w="9525" algn="ctr">
            <a:noFill/>
            <a:miter lim="800000"/>
            <a:headEnd/>
            <a:tailEnd/>
          </a:ln>
        </p:spPr>
        <p:txBody>
          <a:bodyPr wrap="none">
            <a:spAutoFit/>
          </a:bodyPr>
          <a:lstStyle/>
          <a:p>
            <a:r>
              <a:rPr lang="en-US" altLang="zh-CN" i="1" dirty="0" smtClean="0"/>
              <a:t>(</a:t>
            </a:r>
            <a:r>
              <a:rPr lang="en-US" altLang="zh-CN" i="1" dirty="0" err="1" smtClean="0"/>
              <a:t>Challinor</a:t>
            </a:r>
            <a:r>
              <a:rPr lang="en-US" altLang="zh-CN" i="1" dirty="0" smtClean="0"/>
              <a:t> &amp; </a:t>
            </a:r>
            <a:r>
              <a:rPr lang="en-US" altLang="zh-CN" i="1" dirty="0" err="1" smtClean="0"/>
              <a:t>Peiris</a:t>
            </a:r>
            <a:r>
              <a:rPr lang="en-US" altLang="zh-CN" i="1" dirty="0" smtClean="0"/>
              <a:t>, 2009)</a:t>
            </a:r>
            <a:endParaRPr lang="en-US" altLang="zh-CN" i="1"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Best">
  <a:themeElements>
    <a:clrScheme name="Be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est">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Times New Roman" pitchFamily="18" charset="0"/>
            <a:ea typeface="宋体" pitchFamily="2" charset="-122"/>
          </a:defRPr>
        </a:defPPr>
      </a:lstStyle>
    </a:lnDef>
  </a:objectDefaults>
  <a:extraClrSchemeLst>
    <a:extraClrScheme>
      <a:clrScheme name="Be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s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s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s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s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s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s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s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s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s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s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est">
  <a:themeElements>
    <a:clrScheme name="Be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est">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Times New Roman" pitchFamily="18" charset="0"/>
            <a:ea typeface="宋体" pitchFamily="2" charset="-122"/>
          </a:defRPr>
        </a:defPPr>
      </a:lstStyle>
    </a:lnDef>
  </a:objectDefaults>
  <a:extraClrSchemeLst>
    <a:extraClrScheme>
      <a:clrScheme name="Be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s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s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s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s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s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s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s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s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s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s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est">
  <a:themeElements>
    <a:clrScheme name="Be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est">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Times New Roman" pitchFamily="18" charset="0"/>
            <a:ea typeface="宋体" pitchFamily="2" charset="-122"/>
          </a:defRPr>
        </a:defPPr>
      </a:lstStyle>
    </a:lnDef>
  </a:objectDefaults>
  <a:extraClrSchemeLst>
    <a:extraClrScheme>
      <a:clrScheme name="Be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s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s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s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s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s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s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s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s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s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s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Best">
  <a:themeElements>
    <a:clrScheme name="Be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est">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Times New Roman" pitchFamily="18" charset="0"/>
            <a:ea typeface="宋体" pitchFamily="2" charset="-122"/>
          </a:defRPr>
        </a:defPPr>
      </a:lstStyle>
    </a:lnDef>
  </a:objectDefaults>
  <a:extraClrSchemeLst>
    <a:extraClrScheme>
      <a:clrScheme name="Be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s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s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s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s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s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s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s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s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s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s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Best">
  <a:themeElements>
    <a:clrScheme name="Be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est">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Times New Roman" pitchFamily="18" charset="0"/>
            <a:ea typeface="宋体" pitchFamily="2" charset="-122"/>
          </a:defRPr>
        </a:defPPr>
      </a:lstStyle>
    </a:lnDef>
  </a:objectDefaults>
  <a:extraClrSchemeLst>
    <a:extraClrScheme>
      <a:clrScheme name="Be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s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s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s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s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s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s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s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s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s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s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14627</TotalTime>
  <Words>1475</Words>
  <Application>Microsoft Macintosh PowerPoint</Application>
  <PresentationFormat>On-screen Show (4:3)</PresentationFormat>
  <Paragraphs>252</Paragraphs>
  <Slides>54</Slides>
  <Notes>0</Notes>
  <HiddenSlides>0</HiddenSlides>
  <MMClips>0</MMClips>
  <ScaleCrop>false</ScaleCrop>
  <HeadingPairs>
    <vt:vector size="4" baseType="variant">
      <vt:variant>
        <vt:lpstr>Theme</vt:lpstr>
      </vt:variant>
      <vt:variant>
        <vt:i4>5</vt:i4>
      </vt:variant>
      <vt:variant>
        <vt:lpstr>Slide Titles</vt:lpstr>
      </vt:variant>
      <vt:variant>
        <vt:i4>54</vt:i4>
      </vt:variant>
    </vt:vector>
  </HeadingPairs>
  <TitlesOfParts>
    <vt:vector size="59" baseType="lpstr">
      <vt:lpstr>Best</vt:lpstr>
      <vt:lpstr>1_Best</vt:lpstr>
      <vt:lpstr>2_Best</vt:lpstr>
      <vt:lpstr>3_Best</vt:lpstr>
      <vt:lpstr>4_Best</vt:lpstr>
      <vt:lpstr>Cosmic Microwave Background &amp; Primordial Gravitational Waves</vt:lpstr>
      <vt:lpstr>BICEP2 Paper (arXiv:1403.3985)</vt:lpstr>
      <vt:lpstr>Tensor Modes Detection by BICEP2</vt:lpstr>
      <vt:lpstr>Outline</vt:lpstr>
      <vt:lpstr>Cosmic Microwave Background</vt:lpstr>
      <vt:lpstr>CMB Temperature Fluctuations</vt:lpstr>
      <vt:lpstr>CMB Polarization</vt:lpstr>
      <vt:lpstr>CMB Polarization Modes</vt:lpstr>
      <vt:lpstr>CMB Power Spectra</vt:lpstr>
      <vt:lpstr>How generate CMB polarization?</vt:lpstr>
      <vt:lpstr>How generate CMB polarization?</vt:lpstr>
      <vt:lpstr>How generate CMB polarization?</vt:lpstr>
      <vt:lpstr>WMAP Polarization</vt:lpstr>
      <vt:lpstr>Origin of Quadrupole</vt:lpstr>
      <vt:lpstr>CMB History  and Current Status</vt:lpstr>
      <vt:lpstr>CMB Detected</vt:lpstr>
      <vt:lpstr>CMB Temperature Anisotropy</vt:lpstr>
      <vt:lpstr>CMB Polarization</vt:lpstr>
      <vt:lpstr>Precision Cosmology</vt:lpstr>
      <vt:lpstr>Planck Experiment</vt:lpstr>
      <vt:lpstr>Planck 2013 results</vt:lpstr>
      <vt:lpstr>Foreground-cleaned CMB Maps</vt:lpstr>
      <vt:lpstr>Temperature Power Spectrum</vt:lpstr>
      <vt:lpstr>Constraints on LCDM</vt:lpstr>
      <vt:lpstr>Comparison with WMAP9</vt:lpstr>
      <vt:lpstr>Hubble Constant</vt:lpstr>
      <vt:lpstr>Hubble Constant</vt:lpstr>
      <vt:lpstr>Dynamical Dark Energy</vt:lpstr>
      <vt:lpstr>Inflationary Parameters</vt:lpstr>
      <vt:lpstr>Spectral Index ns</vt:lpstr>
      <vt:lpstr>Tensor Mode</vt:lpstr>
      <vt:lpstr>CMB Lensing Effect</vt:lpstr>
      <vt:lpstr>No B-modes Detection, before 2014.3.17</vt:lpstr>
      <vt:lpstr>Measurement CMB B-modes and Detection Primordial Gravitational Waves by BICEP2</vt:lpstr>
      <vt:lpstr>BICEP Experiment</vt:lpstr>
      <vt:lpstr>BICEP2 Telescope</vt:lpstr>
      <vt:lpstr>BICEP2 Survey Area</vt:lpstr>
      <vt:lpstr>Detect excess B-modes</vt:lpstr>
      <vt:lpstr>Detect excess B-modes</vt:lpstr>
      <vt:lpstr>CMB Temperature &amp; Polarization Spectra</vt:lpstr>
      <vt:lpstr>Constraint</vt:lpstr>
      <vt:lpstr>Systematic &amp; Foreground</vt:lpstr>
      <vt:lpstr>Some Discussions</vt:lpstr>
      <vt:lpstr>Worries</vt:lpstr>
      <vt:lpstr>Worries</vt:lpstr>
      <vt:lpstr>Worries</vt:lpstr>
      <vt:lpstr>Consistent with Planck results?</vt:lpstr>
      <vt:lpstr>Including extra parameters</vt:lpstr>
      <vt:lpstr>Cut off at large scales</vt:lpstr>
      <vt:lpstr>Rotation Angle</vt:lpstr>
      <vt:lpstr>Self-calibration</vt:lpstr>
      <vt:lpstr>Rotation Angle?</vt:lpstr>
      <vt:lpstr>Future CMB Measurements</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Jun-Qing Xia</dc:creator>
  <cp:lastModifiedBy>Lilin</cp:lastModifiedBy>
  <cp:revision>2723</cp:revision>
  <cp:lastPrinted>1601-01-01T00:00:00Z</cp:lastPrinted>
  <dcterms:created xsi:type="dcterms:W3CDTF">1601-01-01T00:00:00Z</dcterms:created>
  <dcterms:modified xsi:type="dcterms:W3CDTF">2014-04-03T09:08:04Z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